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306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</p:sldIdLst>
  <p:sldSz cx="24384000" cy="13716000"/>
  <p:notesSz cx="6858000" cy="9144000"/>
  <p:embeddedFontLst>
    <p:embeddedFont>
      <p:font typeface="Avenir" panose="02000503020000020003" pitchFamily="2" charset="0"/>
      <p:regular r:id="rId54"/>
      <p:italic r:id="rId55"/>
    </p:embeddedFont>
    <p:embeddedFont>
      <p:font typeface="Candara" panose="020E0502030303020204" pitchFamily="34" charset="0"/>
      <p:regular r:id="rId56"/>
      <p:bold r:id="rId57"/>
      <p:italic r:id="rId58"/>
      <p:boldItalic r:id="rId59"/>
    </p:embeddedFont>
    <p:embeddedFont>
      <p:font typeface="Helvetica Neue" panose="02000503000000020004" pitchFamily="2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4" roundtripDataSignature="AMtx7mj6QNEITpJNyb3mSCmz40xOVEcg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65"/>
  </p:normalViewPr>
  <p:slideViewPr>
    <p:cSldViewPr snapToGrid="0">
      <p:cViewPr varScale="1">
        <p:scale>
          <a:sx n="53" d="100"/>
          <a:sy n="53" d="100"/>
        </p:scale>
        <p:origin x="6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font" Target="fonts/font10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0" name="Google Shape;4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9" name="Google Shape;41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9" name="Google Shape;42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0" name="Google Shape;44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0" name="Google Shape;45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9" name="Google Shape;45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8" name="Google Shape;46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7" name="Google Shape;47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4" name="Google Shape;48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3" name="Google Shape;49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4" name="Google Shape;50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5" name="Google Shape;51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4" name="Google Shape;52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4" name="Google Shape;53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4" name="Google Shape;54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4" name="Google Shape;55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2" name="Google Shape;56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1" name="Google Shape;57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1" name="Google Shape;57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8855699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2" name="Google Shape;58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8" name="Google Shape;33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3" name="Google Shape;59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3" name="Google Shape;60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2" name="Google Shape;61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2" name="Google Shape;62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2" name="Google Shape;63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2" name="Google Shape;64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3" name="Google Shape;65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4" name="Google Shape;66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4" name="Google Shape;67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5" name="Google Shape;685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0" name="Google Shape;35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6" name="Google Shape;69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6" name="Google Shape;70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6" name="Google Shape;71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8" name="Google Shape;72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8" name="Google Shape;738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8" name="Google Shape;74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8" name="Google Shape;758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8" name="Google Shape;768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4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0" name="Google Shape;780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0" name="Google Shape;790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0" name="Google Shape;3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9" name="Google Shape;799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8" name="Google Shape;808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755fe0783b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9" name="Google Shape;369;g2755fe078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755fe0783b_0_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9" name="Google Shape;379;g2755fe0783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8" name="Google Shape;3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7" name="Google Shape;3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7"/>
          <p:cNvSpPr txBox="1">
            <a:spLocks noGrp="1"/>
          </p:cNvSpPr>
          <p:nvPr>
            <p:ph type="title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98FD"/>
              </a:buClr>
              <a:buSzPts val="11600"/>
              <a:buFont typeface="Candara"/>
              <a:buNone/>
              <a:defRPr sz="11600">
                <a:solidFill>
                  <a:srgbClr val="1E98FD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7"/>
          <p:cNvSpPr txBox="1">
            <a:spLocks noGrp="1"/>
          </p:cNvSpPr>
          <p:nvPr>
            <p:ph type="body" idx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30"/>
              <a:buNone/>
              <a:defRPr sz="343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14" name="Google Shape;14;p47"/>
          <p:cNvSpPr txBox="1">
            <a:spLocks noGrp="1"/>
          </p:cNvSpPr>
          <p:nvPr>
            <p:ph type="body" idx="2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15" name="Google Shape;15;p47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58"/>
          <p:cNvGrpSpPr/>
          <p:nvPr/>
        </p:nvGrpSpPr>
        <p:grpSpPr>
          <a:xfrm>
            <a:off x="-835026" y="0"/>
            <a:ext cx="25168228" cy="13706476"/>
            <a:chOff x="-417513" y="0"/>
            <a:chExt cx="12584114" cy="6853238"/>
          </a:xfrm>
        </p:grpSpPr>
        <p:sp>
          <p:nvSpPr>
            <p:cNvPr id="194" name="Google Shape;194;p58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58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58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58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58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58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58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58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58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58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58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58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58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58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58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58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58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58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58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58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58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" name="Google Shape;215;p58"/>
          <p:cNvGrpSpPr/>
          <p:nvPr/>
        </p:nvGrpSpPr>
        <p:grpSpPr>
          <a:xfrm>
            <a:off x="1600288" y="3399179"/>
            <a:ext cx="7348952" cy="6940842"/>
            <a:chOff x="697883" y="1816768"/>
            <a:chExt cx="3674476" cy="3470421"/>
          </a:xfrm>
        </p:grpSpPr>
        <p:sp>
          <p:nvSpPr>
            <p:cNvPr id="216" name="Google Shape;216;p58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58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58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9" name="Google Shape;219;p58"/>
          <p:cNvSpPr txBox="1">
            <a:spLocks noGrp="1"/>
          </p:cNvSpPr>
          <p:nvPr>
            <p:ph type="title"/>
          </p:nvPr>
        </p:nvSpPr>
        <p:spPr>
          <a:xfrm>
            <a:off x="1777263" y="4704052"/>
            <a:ext cx="7002394" cy="2446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6400"/>
              <a:buFont typeface="Candara"/>
              <a:buNone/>
              <a:defRPr sz="6400">
                <a:solidFill>
                  <a:srgbClr val="FFFE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58"/>
          <p:cNvSpPr txBox="1">
            <a:spLocks noGrp="1"/>
          </p:cNvSpPr>
          <p:nvPr>
            <p:ph type="body" idx="1"/>
          </p:nvPr>
        </p:nvSpPr>
        <p:spPr>
          <a:xfrm>
            <a:off x="10219967" y="1605618"/>
            <a:ext cx="12550070" cy="1049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221" name="Google Shape;221;p58"/>
          <p:cNvSpPr txBox="1">
            <a:spLocks noGrp="1"/>
          </p:cNvSpPr>
          <p:nvPr>
            <p:ph type="body" idx="2"/>
          </p:nvPr>
        </p:nvSpPr>
        <p:spPr>
          <a:xfrm>
            <a:off x="1777263" y="7160372"/>
            <a:ext cx="7002394" cy="244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SzPts val="3520"/>
              <a:buNone/>
              <a:defRPr sz="3200">
                <a:solidFill>
                  <a:srgbClr val="FFFEFF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080"/>
              <a:buNone/>
              <a:defRPr sz="2800"/>
            </a:lvl2pPr>
            <a:lvl3pPr marL="1371600" lvl="2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640"/>
              <a:buNone/>
              <a:defRPr sz="2400"/>
            </a:lvl3pPr>
            <a:lvl4pPr marL="1828800" lvl="3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000"/>
            </a:lvl4pPr>
            <a:lvl5pPr marL="2286000" lvl="4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000"/>
            </a:lvl5pPr>
            <a:lvl6pPr marL="2743200" lvl="5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000"/>
            </a:lvl6pPr>
            <a:lvl7pPr marL="3200400" lvl="6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000"/>
            </a:lvl7pPr>
            <a:lvl8pPr marL="3657600" lvl="7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000"/>
            </a:lvl8pPr>
            <a:lvl9pPr marL="4114800" lvl="8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000"/>
            </a:lvl9pPr>
          </a:lstStyle>
          <a:p>
            <a:endParaRPr/>
          </a:p>
        </p:txBody>
      </p:sp>
      <p:sp>
        <p:nvSpPr>
          <p:cNvPr id="222" name="Google Shape;222;p58"/>
          <p:cNvSpPr txBox="1">
            <a:spLocks noGrp="1"/>
          </p:cNvSpPr>
          <p:nvPr>
            <p:ph type="dt" idx="10"/>
          </p:nvPr>
        </p:nvSpPr>
        <p:spPr>
          <a:xfrm>
            <a:off x="1609344" y="640080"/>
            <a:ext cx="73152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58"/>
          <p:cNvSpPr txBox="1">
            <a:spLocks noGrp="1"/>
          </p:cNvSpPr>
          <p:nvPr>
            <p:ph type="ftr" idx="11"/>
          </p:nvPr>
        </p:nvSpPr>
        <p:spPr>
          <a:xfrm>
            <a:off x="1609344" y="12454128"/>
            <a:ext cx="21177504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58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oogle Shape;226;p59"/>
          <p:cNvGrpSpPr/>
          <p:nvPr/>
        </p:nvGrpSpPr>
        <p:grpSpPr>
          <a:xfrm>
            <a:off x="-659347" y="-118752"/>
            <a:ext cx="25031702" cy="13847596"/>
            <a:chOff x="-329674" y="-51881"/>
            <a:chExt cx="12515851" cy="6923798"/>
          </a:xfrm>
        </p:grpSpPr>
        <p:sp>
          <p:nvSpPr>
            <p:cNvPr id="227" name="Google Shape;227;p59"/>
            <p:cNvSpPr/>
            <p:nvPr/>
          </p:nvSpPr>
          <p:spPr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l" t="t" r="r" b="b"/>
              <a:pathLst>
                <a:path w="2038" h="1169" extrusionOk="0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59"/>
            <p:cNvSpPr/>
            <p:nvPr/>
          </p:nvSpPr>
          <p:spPr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l" t="t" r="r" b="b"/>
              <a:pathLst>
                <a:path w="1549" h="1017" extrusionOk="0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59"/>
            <p:cNvSpPr/>
            <p:nvPr/>
          </p:nvSpPr>
          <p:spPr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l" t="t" r="r" b="b"/>
              <a:pathLst>
                <a:path w="1688" h="1066" extrusionOk="0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59"/>
            <p:cNvSpPr/>
            <p:nvPr/>
          </p:nvSpPr>
          <p:spPr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l" t="t" r="r" b="b"/>
              <a:pathLst>
                <a:path w="2171" h="1326" extrusionOk="0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59"/>
            <p:cNvSpPr/>
            <p:nvPr/>
          </p:nvSpPr>
          <p:spPr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l" t="t" r="r" b="b"/>
              <a:pathLst>
                <a:path w="106" h="143" extrusionOk="0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59"/>
            <p:cNvSpPr/>
            <p:nvPr/>
          </p:nvSpPr>
          <p:spPr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l" t="t" r="r" b="b"/>
              <a:pathLst>
                <a:path w="2330" h="1452" extrusionOk="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59"/>
            <p:cNvSpPr/>
            <p:nvPr/>
          </p:nvSpPr>
          <p:spPr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l" t="t" r="r" b="b"/>
              <a:pathLst>
                <a:path w="1216" h="1436" extrusionOk="0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59"/>
            <p:cNvSpPr/>
            <p:nvPr/>
          </p:nvSpPr>
          <p:spPr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l" t="t" r="r" b="b"/>
              <a:pathLst>
                <a:path w="222" h="129" extrusionOk="0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59"/>
            <p:cNvSpPr/>
            <p:nvPr/>
          </p:nvSpPr>
          <p:spPr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l" t="t" r="r" b="b"/>
              <a:pathLst>
                <a:path w="1174" h="1440" extrusionOk="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59"/>
            <p:cNvSpPr/>
            <p:nvPr/>
          </p:nvSpPr>
          <p:spPr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l" t="t" r="r" b="b"/>
              <a:pathLst>
                <a:path w="125" h="74" extrusionOk="0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59"/>
            <p:cNvSpPr/>
            <p:nvPr/>
          </p:nvSpPr>
          <p:spPr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l" t="t" r="r" b="b"/>
              <a:pathLst>
                <a:path w="1155" h="1440" extrusionOk="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59"/>
            <p:cNvSpPr/>
            <p:nvPr/>
          </p:nvSpPr>
          <p:spPr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l" t="t" r="r" b="b"/>
              <a:pathLst>
                <a:path w="75" h="45" extrusionOk="0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59"/>
            <p:cNvSpPr/>
            <p:nvPr/>
          </p:nvSpPr>
          <p:spPr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l" t="t" r="r" b="b"/>
              <a:pathLst>
                <a:path w="1160" h="1441" extrusionOk="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59"/>
            <p:cNvSpPr/>
            <p:nvPr/>
          </p:nvSpPr>
          <p:spPr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l" t="t" r="r" b="b"/>
              <a:pathLst>
                <a:path w="1137" h="1440" extrusionOk="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59"/>
            <p:cNvSpPr/>
            <p:nvPr/>
          </p:nvSpPr>
          <p:spPr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l" t="t" r="r" b="b"/>
              <a:pathLst>
                <a:path w="1058" h="1439" extrusionOk="0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59"/>
            <p:cNvSpPr/>
            <p:nvPr/>
          </p:nvSpPr>
          <p:spPr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l" t="t" r="r" b="b"/>
              <a:pathLst>
                <a:path w="718" h="575" extrusionOk="0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59"/>
            <p:cNvSpPr/>
            <p:nvPr/>
          </p:nvSpPr>
          <p:spPr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l" t="t" r="r" b="b"/>
              <a:pathLst>
                <a:path w="620" h="536" extrusionOk="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59"/>
            <p:cNvSpPr/>
            <p:nvPr/>
          </p:nvSpPr>
          <p:spPr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l" t="t" r="r" b="b"/>
              <a:pathLst>
                <a:path w="455" h="285" extrusionOk="0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59"/>
            <p:cNvSpPr/>
            <p:nvPr/>
          </p:nvSpPr>
          <p:spPr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l" t="t" r="r" b="b"/>
              <a:pathLst>
                <a:path w="188" h="112" extrusionOk="0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6" name="Google Shape;246;p59"/>
          <p:cNvGrpSpPr/>
          <p:nvPr/>
        </p:nvGrpSpPr>
        <p:grpSpPr>
          <a:xfrm>
            <a:off x="1610672" y="3396663"/>
            <a:ext cx="11883080" cy="6940842"/>
            <a:chOff x="805336" y="1698331"/>
            <a:chExt cx="5941540" cy="3470421"/>
          </a:xfrm>
        </p:grpSpPr>
        <p:sp>
          <p:nvSpPr>
            <p:cNvPr id="247" name="Google Shape;247;p59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5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59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" name="Google Shape;250;p59"/>
          <p:cNvSpPr>
            <a:spLocks noGrp="1"/>
          </p:cNvSpPr>
          <p:nvPr>
            <p:ph type="pic" idx="2"/>
          </p:nvPr>
        </p:nvSpPr>
        <p:spPr>
          <a:xfrm>
            <a:off x="15087020" y="0"/>
            <a:ext cx="9296980" cy="13716000"/>
          </a:xfrm>
          <a:prstGeom prst="rect">
            <a:avLst/>
          </a:prstGeom>
          <a:solidFill>
            <a:srgbClr val="FEFEFE"/>
          </a:solidFill>
          <a:ln>
            <a:noFill/>
          </a:ln>
        </p:spPr>
      </p:sp>
      <p:sp>
        <p:nvSpPr>
          <p:cNvPr id="251" name="Google Shape;251;p59"/>
          <p:cNvSpPr txBox="1">
            <a:spLocks noGrp="1"/>
          </p:cNvSpPr>
          <p:nvPr>
            <p:ph type="title"/>
          </p:nvPr>
        </p:nvSpPr>
        <p:spPr>
          <a:xfrm>
            <a:off x="1770886" y="4720510"/>
            <a:ext cx="11553292" cy="235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7200"/>
              <a:buFont typeface="Candara"/>
              <a:buNone/>
              <a:defRPr sz="7200">
                <a:solidFill>
                  <a:srgbClr val="FFFE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59"/>
          <p:cNvSpPr txBox="1">
            <a:spLocks noGrp="1"/>
          </p:cNvSpPr>
          <p:nvPr>
            <p:ph type="body" idx="1"/>
          </p:nvPr>
        </p:nvSpPr>
        <p:spPr>
          <a:xfrm>
            <a:off x="1770886" y="7090024"/>
            <a:ext cx="11553292" cy="2548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SzPts val="3960"/>
              <a:buNone/>
              <a:defRPr sz="3600">
                <a:solidFill>
                  <a:srgbClr val="FFFEFF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080"/>
              <a:buNone/>
              <a:defRPr sz="2800"/>
            </a:lvl2pPr>
            <a:lvl3pPr marL="1371600" lvl="2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640"/>
              <a:buNone/>
              <a:defRPr sz="2400"/>
            </a:lvl3pPr>
            <a:lvl4pPr marL="1828800" lvl="3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000"/>
            </a:lvl4pPr>
            <a:lvl5pPr marL="2286000" lvl="4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000"/>
            </a:lvl5pPr>
            <a:lvl6pPr marL="2743200" lvl="5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000"/>
            </a:lvl6pPr>
            <a:lvl7pPr marL="3200400" lvl="6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000"/>
            </a:lvl7pPr>
            <a:lvl8pPr marL="3657600" lvl="7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000"/>
            </a:lvl8pPr>
            <a:lvl9pPr marL="4114800" lvl="8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000"/>
            </a:lvl9pPr>
          </a:lstStyle>
          <a:p>
            <a:endParaRPr/>
          </a:p>
        </p:txBody>
      </p:sp>
      <p:sp>
        <p:nvSpPr>
          <p:cNvPr id="253" name="Google Shape;253;p59"/>
          <p:cNvSpPr txBox="1">
            <a:spLocks noGrp="1"/>
          </p:cNvSpPr>
          <p:nvPr>
            <p:ph type="dt" idx="10"/>
          </p:nvPr>
        </p:nvSpPr>
        <p:spPr>
          <a:xfrm>
            <a:off x="1609344" y="640080"/>
            <a:ext cx="73152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59"/>
          <p:cNvSpPr txBox="1">
            <a:spLocks noGrp="1"/>
          </p:cNvSpPr>
          <p:nvPr>
            <p:ph type="ftr" idx="11"/>
          </p:nvPr>
        </p:nvSpPr>
        <p:spPr>
          <a:xfrm>
            <a:off x="1609345" y="12454128"/>
            <a:ext cx="11884406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59"/>
          <p:cNvSpPr txBox="1">
            <a:spLocks noGrp="1"/>
          </p:cNvSpPr>
          <p:nvPr>
            <p:ph type="sldNum" idx="12"/>
          </p:nvPr>
        </p:nvSpPr>
        <p:spPr>
          <a:xfrm>
            <a:off x="11656754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60"/>
          <p:cNvGrpSpPr/>
          <p:nvPr/>
        </p:nvGrpSpPr>
        <p:grpSpPr>
          <a:xfrm>
            <a:off x="-835026" y="0"/>
            <a:ext cx="25168228" cy="13706476"/>
            <a:chOff x="-417513" y="0"/>
            <a:chExt cx="12584114" cy="6853238"/>
          </a:xfrm>
        </p:grpSpPr>
        <p:sp>
          <p:nvSpPr>
            <p:cNvPr id="258" name="Google Shape;258;p60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60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60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60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60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60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60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60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60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60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60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60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60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60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60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60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60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60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60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60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60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9" name="Google Shape;279;p60"/>
          <p:cNvGrpSpPr/>
          <p:nvPr/>
        </p:nvGrpSpPr>
        <p:grpSpPr>
          <a:xfrm>
            <a:off x="1600288" y="3399179"/>
            <a:ext cx="7348952" cy="6940842"/>
            <a:chOff x="697883" y="1816768"/>
            <a:chExt cx="3674476" cy="3470421"/>
          </a:xfrm>
        </p:grpSpPr>
        <p:sp>
          <p:nvSpPr>
            <p:cNvPr id="280" name="Google Shape;280;p60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60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60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p60"/>
          <p:cNvSpPr txBox="1">
            <a:spLocks noGrp="1"/>
          </p:cNvSpPr>
          <p:nvPr>
            <p:ph type="title"/>
          </p:nvPr>
        </p:nvSpPr>
        <p:spPr>
          <a:xfrm>
            <a:off x="1777264" y="4699851"/>
            <a:ext cx="7002392" cy="4912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8000"/>
              <a:buFont typeface="Candara"/>
              <a:buNone/>
              <a:defRPr>
                <a:solidFill>
                  <a:srgbClr val="FFFE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60"/>
          <p:cNvSpPr txBox="1">
            <a:spLocks noGrp="1"/>
          </p:cNvSpPr>
          <p:nvPr>
            <p:ph type="body" idx="1"/>
          </p:nvPr>
        </p:nvSpPr>
        <p:spPr>
          <a:xfrm rot="5400000">
            <a:off x="11237912" y="571493"/>
            <a:ext cx="10514180" cy="1255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285" name="Google Shape;285;p60"/>
          <p:cNvSpPr txBox="1">
            <a:spLocks noGrp="1"/>
          </p:cNvSpPr>
          <p:nvPr>
            <p:ph type="dt" idx="10"/>
          </p:nvPr>
        </p:nvSpPr>
        <p:spPr>
          <a:xfrm>
            <a:off x="1609344" y="640080"/>
            <a:ext cx="73152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60"/>
          <p:cNvSpPr txBox="1">
            <a:spLocks noGrp="1"/>
          </p:cNvSpPr>
          <p:nvPr>
            <p:ph type="ftr" idx="11"/>
          </p:nvPr>
        </p:nvSpPr>
        <p:spPr>
          <a:xfrm>
            <a:off x="1609344" y="12454128"/>
            <a:ext cx="21177504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60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61"/>
          <p:cNvGrpSpPr/>
          <p:nvPr/>
        </p:nvGrpSpPr>
        <p:grpSpPr>
          <a:xfrm flipH="1">
            <a:off x="0" y="0"/>
            <a:ext cx="25168228" cy="13706476"/>
            <a:chOff x="-417513" y="0"/>
            <a:chExt cx="12584114" cy="6853238"/>
          </a:xfrm>
        </p:grpSpPr>
        <p:sp>
          <p:nvSpPr>
            <p:cNvPr id="290" name="Google Shape;290;p61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61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61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61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61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61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61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61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61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61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61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61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61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61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61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61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61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61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61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61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61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1" name="Google Shape;311;p61"/>
          <p:cNvGrpSpPr/>
          <p:nvPr/>
        </p:nvGrpSpPr>
        <p:grpSpPr>
          <a:xfrm>
            <a:off x="15437896" y="3399179"/>
            <a:ext cx="7348952" cy="6940842"/>
            <a:chOff x="697883" y="1816768"/>
            <a:chExt cx="3674476" cy="3470421"/>
          </a:xfrm>
        </p:grpSpPr>
        <p:sp>
          <p:nvSpPr>
            <p:cNvPr id="312" name="Google Shape;312;p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61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5" name="Google Shape;315;p61"/>
          <p:cNvSpPr txBox="1">
            <a:spLocks noGrp="1"/>
          </p:cNvSpPr>
          <p:nvPr>
            <p:ph type="title"/>
          </p:nvPr>
        </p:nvSpPr>
        <p:spPr>
          <a:xfrm rot="5400000">
            <a:off x="16659628" y="3655097"/>
            <a:ext cx="4912884" cy="7002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8000"/>
              <a:buFont typeface="Candara"/>
              <a:buNone/>
              <a:defRPr>
                <a:solidFill>
                  <a:srgbClr val="FFFE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61"/>
          <p:cNvSpPr txBox="1">
            <a:spLocks noGrp="1"/>
          </p:cNvSpPr>
          <p:nvPr>
            <p:ph type="body" idx="1"/>
          </p:nvPr>
        </p:nvSpPr>
        <p:spPr>
          <a:xfrm rot="5400000">
            <a:off x="2616813" y="585570"/>
            <a:ext cx="10514606" cy="1253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317" name="Google Shape;317;p61"/>
          <p:cNvSpPr txBox="1">
            <a:spLocks noGrp="1"/>
          </p:cNvSpPr>
          <p:nvPr>
            <p:ph type="dt" idx="10"/>
          </p:nvPr>
        </p:nvSpPr>
        <p:spPr>
          <a:xfrm>
            <a:off x="1609344" y="640080"/>
            <a:ext cx="73152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61"/>
          <p:cNvSpPr txBox="1">
            <a:spLocks noGrp="1"/>
          </p:cNvSpPr>
          <p:nvPr>
            <p:ph type="ftr" idx="11"/>
          </p:nvPr>
        </p:nvSpPr>
        <p:spPr>
          <a:xfrm>
            <a:off x="1609344" y="12454128"/>
            <a:ext cx="21177504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61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foto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8"/>
          <p:cNvSpPr>
            <a:spLocks noGrp="1"/>
          </p:cNvSpPr>
          <p:nvPr>
            <p:ph type="pic" idx="2"/>
          </p:nvPr>
        </p:nvSpPr>
        <p:spPr>
          <a:xfrm>
            <a:off x="0" y="-1270000"/>
            <a:ext cx="24384000" cy="16256001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48"/>
          <p:cNvSpPr txBox="1">
            <a:spLocks noGrp="1"/>
          </p:cNvSpPr>
          <p:nvPr>
            <p:ph type="body" idx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30"/>
              <a:buNone/>
              <a:defRPr sz="343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19" name="Google Shape;19;p48"/>
          <p:cNvSpPr txBox="1">
            <a:spLocks noGrp="1"/>
          </p:cNvSpPr>
          <p:nvPr>
            <p:ph type="title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Candara"/>
              <a:buNone/>
              <a:defRPr sz="11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8"/>
          <p:cNvSpPr txBox="1">
            <a:spLocks noGrp="1"/>
          </p:cNvSpPr>
          <p:nvPr>
            <p:ph type="body" idx="3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64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64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64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64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64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21" name="Google Shape;21;p48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9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9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  <a:defRPr sz="5292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25" name="Google Shape;25;p49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/>
            </a:lvl2pPr>
            <a:lvl3pPr marL="1371600" lvl="2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/>
            </a:lvl3pPr>
            <a:lvl4pPr marL="1828800" lvl="3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/>
            </a:lvl4pPr>
            <a:lvl5pPr marL="2286000" lvl="4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/>
            </a:lvl5pPr>
            <a:lvl6pPr marL="2743200" lvl="5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26" name="Google Shape;26;p49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52"/>
          <p:cNvGrpSpPr/>
          <p:nvPr/>
        </p:nvGrpSpPr>
        <p:grpSpPr>
          <a:xfrm>
            <a:off x="-835026" y="0"/>
            <a:ext cx="25168228" cy="13706476"/>
            <a:chOff x="-417513" y="0"/>
            <a:chExt cx="12584114" cy="6853238"/>
          </a:xfrm>
        </p:grpSpPr>
        <p:sp>
          <p:nvSpPr>
            <p:cNvPr id="29" name="Google Shape;29;p52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52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52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52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52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52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52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52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52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52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52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52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52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52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52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52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52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52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52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52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52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" name="Google Shape;50;p52"/>
          <p:cNvGrpSpPr/>
          <p:nvPr/>
        </p:nvGrpSpPr>
        <p:grpSpPr>
          <a:xfrm>
            <a:off x="1600288" y="3399179"/>
            <a:ext cx="7348952" cy="6940842"/>
            <a:chOff x="697883" y="1816768"/>
            <a:chExt cx="3674476" cy="3470421"/>
          </a:xfrm>
        </p:grpSpPr>
        <p:sp>
          <p:nvSpPr>
            <p:cNvPr id="51" name="Google Shape;51;p5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5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5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Google Shape;54;p52"/>
          <p:cNvSpPr txBox="1">
            <a:spLocks noGrp="1"/>
          </p:cNvSpPr>
          <p:nvPr>
            <p:ph type="title"/>
          </p:nvPr>
        </p:nvSpPr>
        <p:spPr>
          <a:xfrm>
            <a:off x="1777263" y="4699850"/>
            <a:ext cx="6997958" cy="491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8000"/>
              <a:buFont typeface="Candara"/>
              <a:buNone/>
              <a:defRPr>
                <a:solidFill>
                  <a:srgbClr val="FFFE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2"/>
          <p:cNvSpPr txBox="1">
            <a:spLocks noGrp="1"/>
          </p:cNvSpPr>
          <p:nvPr>
            <p:ph type="body" idx="1"/>
          </p:nvPr>
        </p:nvSpPr>
        <p:spPr>
          <a:xfrm>
            <a:off x="10236895" y="1606372"/>
            <a:ext cx="12563746" cy="1049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56" name="Google Shape;56;p52"/>
          <p:cNvSpPr txBox="1">
            <a:spLocks noGrp="1"/>
          </p:cNvSpPr>
          <p:nvPr>
            <p:ph type="dt" idx="10"/>
          </p:nvPr>
        </p:nvSpPr>
        <p:spPr>
          <a:xfrm>
            <a:off x="1609344" y="640080"/>
            <a:ext cx="73152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2"/>
          <p:cNvSpPr txBox="1">
            <a:spLocks noGrp="1"/>
          </p:cNvSpPr>
          <p:nvPr>
            <p:ph type="ftr" idx="11"/>
          </p:nvPr>
        </p:nvSpPr>
        <p:spPr>
          <a:xfrm>
            <a:off x="1609344" y="12454128"/>
            <a:ext cx="21177504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2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53"/>
          <p:cNvGrpSpPr/>
          <p:nvPr/>
        </p:nvGrpSpPr>
        <p:grpSpPr>
          <a:xfrm>
            <a:off x="-659347" y="-118752"/>
            <a:ext cx="25031702" cy="13847596"/>
            <a:chOff x="-329674" y="-51881"/>
            <a:chExt cx="12515851" cy="6923798"/>
          </a:xfrm>
        </p:grpSpPr>
        <p:sp>
          <p:nvSpPr>
            <p:cNvPr id="61" name="Google Shape;61;p53"/>
            <p:cNvSpPr/>
            <p:nvPr/>
          </p:nvSpPr>
          <p:spPr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l" t="t" r="r" b="b"/>
              <a:pathLst>
                <a:path w="2038" h="1169" extrusionOk="0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53"/>
            <p:cNvSpPr/>
            <p:nvPr/>
          </p:nvSpPr>
          <p:spPr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l" t="t" r="r" b="b"/>
              <a:pathLst>
                <a:path w="1549" h="1017" extrusionOk="0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53"/>
            <p:cNvSpPr/>
            <p:nvPr/>
          </p:nvSpPr>
          <p:spPr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l" t="t" r="r" b="b"/>
              <a:pathLst>
                <a:path w="1688" h="1066" extrusionOk="0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53"/>
            <p:cNvSpPr/>
            <p:nvPr/>
          </p:nvSpPr>
          <p:spPr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l" t="t" r="r" b="b"/>
              <a:pathLst>
                <a:path w="2171" h="1326" extrusionOk="0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53"/>
            <p:cNvSpPr/>
            <p:nvPr/>
          </p:nvSpPr>
          <p:spPr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l" t="t" r="r" b="b"/>
              <a:pathLst>
                <a:path w="106" h="143" extrusionOk="0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53"/>
            <p:cNvSpPr/>
            <p:nvPr/>
          </p:nvSpPr>
          <p:spPr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l" t="t" r="r" b="b"/>
              <a:pathLst>
                <a:path w="2330" h="1452" extrusionOk="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53"/>
            <p:cNvSpPr/>
            <p:nvPr/>
          </p:nvSpPr>
          <p:spPr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l" t="t" r="r" b="b"/>
              <a:pathLst>
                <a:path w="1216" h="1436" extrusionOk="0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53"/>
            <p:cNvSpPr/>
            <p:nvPr/>
          </p:nvSpPr>
          <p:spPr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l" t="t" r="r" b="b"/>
              <a:pathLst>
                <a:path w="222" h="129" extrusionOk="0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53"/>
            <p:cNvSpPr/>
            <p:nvPr/>
          </p:nvSpPr>
          <p:spPr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l" t="t" r="r" b="b"/>
              <a:pathLst>
                <a:path w="1174" h="1440" extrusionOk="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53"/>
            <p:cNvSpPr/>
            <p:nvPr/>
          </p:nvSpPr>
          <p:spPr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l" t="t" r="r" b="b"/>
              <a:pathLst>
                <a:path w="125" h="74" extrusionOk="0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53"/>
            <p:cNvSpPr/>
            <p:nvPr/>
          </p:nvSpPr>
          <p:spPr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l" t="t" r="r" b="b"/>
              <a:pathLst>
                <a:path w="1155" h="1440" extrusionOk="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53"/>
            <p:cNvSpPr/>
            <p:nvPr/>
          </p:nvSpPr>
          <p:spPr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l" t="t" r="r" b="b"/>
              <a:pathLst>
                <a:path w="75" h="45" extrusionOk="0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53"/>
            <p:cNvSpPr/>
            <p:nvPr/>
          </p:nvSpPr>
          <p:spPr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l" t="t" r="r" b="b"/>
              <a:pathLst>
                <a:path w="1160" h="1441" extrusionOk="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53"/>
            <p:cNvSpPr/>
            <p:nvPr/>
          </p:nvSpPr>
          <p:spPr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l" t="t" r="r" b="b"/>
              <a:pathLst>
                <a:path w="1137" h="1440" extrusionOk="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53"/>
            <p:cNvSpPr/>
            <p:nvPr/>
          </p:nvSpPr>
          <p:spPr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l" t="t" r="r" b="b"/>
              <a:pathLst>
                <a:path w="1058" h="1439" extrusionOk="0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53"/>
            <p:cNvSpPr/>
            <p:nvPr/>
          </p:nvSpPr>
          <p:spPr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l" t="t" r="r" b="b"/>
              <a:pathLst>
                <a:path w="718" h="575" extrusionOk="0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53"/>
            <p:cNvSpPr/>
            <p:nvPr/>
          </p:nvSpPr>
          <p:spPr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l" t="t" r="r" b="b"/>
              <a:pathLst>
                <a:path w="620" h="536" extrusionOk="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53"/>
            <p:cNvSpPr/>
            <p:nvPr/>
          </p:nvSpPr>
          <p:spPr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l" t="t" r="r" b="b"/>
              <a:pathLst>
                <a:path w="455" h="285" extrusionOk="0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53"/>
            <p:cNvSpPr/>
            <p:nvPr/>
          </p:nvSpPr>
          <p:spPr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l" t="t" r="r" b="b"/>
              <a:pathLst>
                <a:path w="188" h="112" extrusionOk="0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" name="Google Shape;80;p53"/>
          <p:cNvGrpSpPr/>
          <p:nvPr/>
        </p:nvGrpSpPr>
        <p:grpSpPr>
          <a:xfrm>
            <a:off x="6519091" y="2372967"/>
            <a:ext cx="11332290" cy="8955866"/>
            <a:chOff x="3259545" y="1186483"/>
            <a:chExt cx="5666145" cy="4477933"/>
          </a:xfrm>
        </p:grpSpPr>
        <p:sp>
          <p:nvSpPr>
            <p:cNvPr id="81" name="Google Shape;81;p53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53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53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" name="Google Shape;84;p53"/>
          <p:cNvSpPr txBox="1">
            <a:spLocks noGrp="1"/>
          </p:cNvSpPr>
          <p:nvPr>
            <p:ph type="title"/>
          </p:nvPr>
        </p:nvSpPr>
        <p:spPr>
          <a:xfrm>
            <a:off x="6688432" y="4149460"/>
            <a:ext cx="10980448" cy="337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8800"/>
              <a:buFont typeface="Candara"/>
              <a:buNone/>
              <a:defRPr sz="8800">
                <a:solidFill>
                  <a:srgbClr val="FFFE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3"/>
          <p:cNvSpPr txBox="1">
            <a:spLocks noGrp="1"/>
          </p:cNvSpPr>
          <p:nvPr>
            <p:ph type="body" idx="1"/>
          </p:nvPr>
        </p:nvSpPr>
        <p:spPr>
          <a:xfrm>
            <a:off x="6688431" y="7693702"/>
            <a:ext cx="10980446" cy="2767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SzPts val="3960"/>
              <a:buNone/>
              <a:defRPr sz="3600">
                <a:solidFill>
                  <a:srgbClr val="FFFEFF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960"/>
              <a:buNone/>
              <a:defRPr sz="36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960"/>
              <a:buNone/>
              <a:defRPr sz="3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3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3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3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3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3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3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53"/>
          <p:cNvSpPr txBox="1">
            <a:spLocks noGrp="1"/>
          </p:cNvSpPr>
          <p:nvPr>
            <p:ph type="dt" idx="10"/>
          </p:nvPr>
        </p:nvSpPr>
        <p:spPr>
          <a:xfrm>
            <a:off x="1609344" y="640080"/>
            <a:ext cx="73152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53"/>
          <p:cNvSpPr txBox="1">
            <a:spLocks noGrp="1"/>
          </p:cNvSpPr>
          <p:nvPr>
            <p:ph type="ftr" idx="11"/>
          </p:nvPr>
        </p:nvSpPr>
        <p:spPr>
          <a:xfrm>
            <a:off x="1609344" y="12454128"/>
            <a:ext cx="21177504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3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54"/>
          <p:cNvGrpSpPr/>
          <p:nvPr/>
        </p:nvGrpSpPr>
        <p:grpSpPr>
          <a:xfrm>
            <a:off x="-835026" y="0"/>
            <a:ext cx="25168228" cy="13706476"/>
            <a:chOff x="-417513" y="0"/>
            <a:chExt cx="12584114" cy="6853238"/>
          </a:xfrm>
        </p:grpSpPr>
        <p:sp>
          <p:nvSpPr>
            <p:cNvPr id="91" name="Google Shape;91;p54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54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54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54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54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54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54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54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54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54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54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54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54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54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54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54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54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54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54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54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54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" name="Google Shape;112;p54"/>
          <p:cNvGrpSpPr/>
          <p:nvPr/>
        </p:nvGrpSpPr>
        <p:grpSpPr>
          <a:xfrm>
            <a:off x="1600288" y="3399179"/>
            <a:ext cx="7348952" cy="6940842"/>
            <a:chOff x="697883" y="1816768"/>
            <a:chExt cx="3674476" cy="3470421"/>
          </a:xfrm>
        </p:grpSpPr>
        <p:sp>
          <p:nvSpPr>
            <p:cNvPr id="113" name="Google Shape;113;p5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54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5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" name="Google Shape;116;p54"/>
          <p:cNvSpPr txBox="1">
            <a:spLocks noGrp="1"/>
          </p:cNvSpPr>
          <p:nvPr>
            <p:ph type="title"/>
          </p:nvPr>
        </p:nvSpPr>
        <p:spPr>
          <a:xfrm>
            <a:off x="1778000" y="4679339"/>
            <a:ext cx="7001656" cy="494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8000"/>
              <a:buFont typeface="Candara"/>
              <a:buNone/>
              <a:defRPr>
                <a:solidFill>
                  <a:srgbClr val="FFFE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4"/>
          <p:cNvSpPr txBox="1">
            <a:spLocks noGrp="1"/>
          </p:cNvSpPr>
          <p:nvPr>
            <p:ph type="body" idx="1"/>
          </p:nvPr>
        </p:nvSpPr>
        <p:spPr>
          <a:xfrm>
            <a:off x="10241757" y="1606375"/>
            <a:ext cx="12539182" cy="4765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118" name="Google Shape;118;p54"/>
          <p:cNvSpPr txBox="1">
            <a:spLocks noGrp="1"/>
          </p:cNvSpPr>
          <p:nvPr>
            <p:ph type="body" idx="2"/>
          </p:nvPr>
        </p:nvSpPr>
        <p:spPr>
          <a:xfrm>
            <a:off x="10236894" y="7344324"/>
            <a:ext cx="12544044" cy="4767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119" name="Google Shape;119;p54"/>
          <p:cNvSpPr txBox="1">
            <a:spLocks noGrp="1"/>
          </p:cNvSpPr>
          <p:nvPr>
            <p:ph type="dt" idx="10"/>
          </p:nvPr>
        </p:nvSpPr>
        <p:spPr>
          <a:xfrm>
            <a:off x="1609344" y="640080"/>
            <a:ext cx="73152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54"/>
          <p:cNvSpPr txBox="1">
            <a:spLocks noGrp="1"/>
          </p:cNvSpPr>
          <p:nvPr>
            <p:ph type="ftr" idx="11"/>
          </p:nvPr>
        </p:nvSpPr>
        <p:spPr>
          <a:xfrm>
            <a:off x="1609344" y="12454128"/>
            <a:ext cx="21177504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54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55"/>
          <p:cNvGrpSpPr/>
          <p:nvPr/>
        </p:nvGrpSpPr>
        <p:grpSpPr>
          <a:xfrm>
            <a:off x="-835026" y="0"/>
            <a:ext cx="25168228" cy="13706476"/>
            <a:chOff x="-417513" y="0"/>
            <a:chExt cx="12584114" cy="6853238"/>
          </a:xfrm>
        </p:grpSpPr>
        <p:sp>
          <p:nvSpPr>
            <p:cNvPr id="124" name="Google Shape;124;p55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55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55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55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55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55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55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55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55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55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55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55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55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55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55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55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55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55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55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55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55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" name="Google Shape;145;p55"/>
          <p:cNvGrpSpPr/>
          <p:nvPr/>
        </p:nvGrpSpPr>
        <p:grpSpPr>
          <a:xfrm>
            <a:off x="1600288" y="3399179"/>
            <a:ext cx="7348952" cy="6940842"/>
            <a:chOff x="697883" y="1816768"/>
            <a:chExt cx="3674476" cy="3470421"/>
          </a:xfrm>
        </p:grpSpPr>
        <p:sp>
          <p:nvSpPr>
            <p:cNvPr id="146" name="Google Shape;146;p55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55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55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" name="Google Shape;149;p55"/>
          <p:cNvSpPr txBox="1">
            <a:spLocks noGrp="1"/>
          </p:cNvSpPr>
          <p:nvPr>
            <p:ph type="title"/>
          </p:nvPr>
        </p:nvSpPr>
        <p:spPr>
          <a:xfrm>
            <a:off x="1778002" y="4727831"/>
            <a:ext cx="7001656" cy="4920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8000"/>
              <a:buFont typeface="Candara"/>
              <a:buNone/>
              <a:defRPr>
                <a:solidFill>
                  <a:srgbClr val="FFFE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55"/>
          <p:cNvSpPr txBox="1">
            <a:spLocks noGrp="1"/>
          </p:cNvSpPr>
          <p:nvPr>
            <p:ph type="body" idx="1"/>
          </p:nvPr>
        </p:nvSpPr>
        <p:spPr>
          <a:xfrm>
            <a:off x="10250274" y="1606370"/>
            <a:ext cx="12530176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4840"/>
              <a:buNone/>
              <a:defRPr sz="44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4400"/>
              <a:buNone/>
              <a:defRPr sz="4000" b="1"/>
            </a:lvl2pPr>
            <a:lvl3pPr marL="1371600" lvl="2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960"/>
              <a:buNone/>
              <a:defRPr sz="3600" b="1"/>
            </a:lvl3pPr>
            <a:lvl4pPr marL="1828800" lvl="3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3200" b="1"/>
            </a:lvl4pPr>
            <a:lvl5pPr marL="2286000" lvl="4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3200" b="1"/>
            </a:lvl5pPr>
            <a:lvl6pPr marL="2743200" lvl="5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3200" b="1"/>
            </a:lvl6pPr>
            <a:lvl7pPr marL="3200400" lvl="6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3200" b="1"/>
            </a:lvl7pPr>
            <a:lvl8pPr marL="3657600" lvl="7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3200" b="1"/>
            </a:lvl8pPr>
            <a:lvl9pPr marL="4114800" lvl="8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3200" b="1"/>
            </a:lvl9pPr>
          </a:lstStyle>
          <a:p>
            <a:endParaRPr/>
          </a:p>
        </p:txBody>
      </p:sp>
      <p:sp>
        <p:nvSpPr>
          <p:cNvPr id="151" name="Google Shape;151;p55"/>
          <p:cNvSpPr txBox="1">
            <a:spLocks noGrp="1"/>
          </p:cNvSpPr>
          <p:nvPr>
            <p:ph type="body" idx="2"/>
          </p:nvPr>
        </p:nvSpPr>
        <p:spPr>
          <a:xfrm>
            <a:off x="10250610" y="2977971"/>
            <a:ext cx="12528700" cy="3393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152" name="Google Shape;152;p55"/>
          <p:cNvSpPr txBox="1">
            <a:spLocks noGrp="1"/>
          </p:cNvSpPr>
          <p:nvPr>
            <p:ph type="body" idx="3"/>
          </p:nvPr>
        </p:nvSpPr>
        <p:spPr>
          <a:xfrm>
            <a:off x="10237306" y="7331774"/>
            <a:ext cx="12528828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4840"/>
              <a:buNone/>
              <a:defRPr sz="44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4400"/>
              <a:buNone/>
              <a:defRPr sz="4000" b="1"/>
            </a:lvl2pPr>
            <a:lvl3pPr marL="1371600" lvl="2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960"/>
              <a:buNone/>
              <a:defRPr sz="3600" b="1"/>
            </a:lvl3pPr>
            <a:lvl4pPr marL="1828800" lvl="3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3200" b="1"/>
            </a:lvl4pPr>
            <a:lvl5pPr marL="2286000" lvl="4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3200" b="1"/>
            </a:lvl5pPr>
            <a:lvl6pPr marL="2743200" lvl="5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3200" b="1"/>
            </a:lvl6pPr>
            <a:lvl7pPr marL="3200400" lvl="6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3200" b="1"/>
            </a:lvl7pPr>
            <a:lvl8pPr marL="3657600" lvl="7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3200" b="1"/>
            </a:lvl8pPr>
            <a:lvl9pPr marL="4114800" lvl="8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3200" b="1"/>
            </a:lvl9pPr>
          </a:lstStyle>
          <a:p>
            <a:endParaRPr/>
          </a:p>
        </p:txBody>
      </p:sp>
      <p:sp>
        <p:nvSpPr>
          <p:cNvPr id="153" name="Google Shape;153;p55"/>
          <p:cNvSpPr txBox="1">
            <a:spLocks noGrp="1"/>
          </p:cNvSpPr>
          <p:nvPr>
            <p:ph type="body" idx="4"/>
          </p:nvPr>
        </p:nvSpPr>
        <p:spPr>
          <a:xfrm>
            <a:off x="10236894" y="8703374"/>
            <a:ext cx="12531176" cy="340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154" name="Google Shape;154;p55"/>
          <p:cNvSpPr txBox="1">
            <a:spLocks noGrp="1"/>
          </p:cNvSpPr>
          <p:nvPr>
            <p:ph type="dt" idx="10"/>
          </p:nvPr>
        </p:nvSpPr>
        <p:spPr>
          <a:xfrm>
            <a:off x="1609344" y="640080"/>
            <a:ext cx="73152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55"/>
          <p:cNvSpPr txBox="1">
            <a:spLocks noGrp="1"/>
          </p:cNvSpPr>
          <p:nvPr>
            <p:ph type="ftr" idx="11"/>
          </p:nvPr>
        </p:nvSpPr>
        <p:spPr>
          <a:xfrm>
            <a:off x="1609344" y="12454128"/>
            <a:ext cx="21177504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55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56"/>
          <p:cNvGrpSpPr/>
          <p:nvPr/>
        </p:nvGrpSpPr>
        <p:grpSpPr>
          <a:xfrm>
            <a:off x="-835026" y="0"/>
            <a:ext cx="25168228" cy="13706476"/>
            <a:chOff x="-417513" y="0"/>
            <a:chExt cx="12584114" cy="6853238"/>
          </a:xfrm>
        </p:grpSpPr>
        <p:sp>
          <p:nvSpPr>
            <p:cNvPr id="159" name="Google Shape;159;p56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56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56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56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56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56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56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56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56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56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56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56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56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56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56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56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56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56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56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56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56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0" name="Google Shape;180;p56"/>
          <p:cNvGrpSpPr/>
          <p:nvPr/>
        </p:nvGrpSpPr>
        <p:grpSpPr>
          <a:xfrm>
            <a:off x="1600288" y="3399179"/>
            <a:ext cx="7348952" cy="6940842"/>
            <a:chOff x="697883" y="1816768"/>
            <a:chExt cx="3674476" cy="3470421"/>
          </a:xfrm>
        </p:grpSpPr>
        <p:sp>
          <p:nvSpPr>
            <p:cNvPr id="181" name="Google Shape;181;p56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56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5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4" name="Google Shape;184;p56"/>
          <p:cNvSpPr txBox="1">
            <a:spLocks noGrp="1"/>
          </p:cNvSpPr>
          <p:nvPr>
            <p:ph type="title"/>
          </p:nvPr>
        </p:nvSpPr>
        <p:spPr>
          <a:xfrm>
            <a:off x="1777264" y="4699850"/>
            <a:ext cx="7002392" cy="491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8000"/>
              <a:buFont typeface="Candara"/>
              <a:buNone/>
              <a:defRPr>
                <a:solidFill>
                  <a:srgbClr val="FFFE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56"/>
          <p:cNvSpPr txBox="1">
            <a:spLocks noGrp="1"/>
          </p:cNvSpPr>
          <p:nvPr>
            <p:ph type="dt" idx="10"/>
          </p:nvPr>
        </p:nvSpPr>
        <p:spPr>
          <a:xfrm>
            <a:off x="1609344" y="640080"/>
            <a:ext cx="73152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56"/>
          <p:cNvSpPr txBox="1">
            <a:spLocks noGrp="1"/>
          </p:cNvSpPr>
          <p:nvPr>
            <p:ph type="ftr" idx="11"/>
          </p:nvPr>
        </p:nvSpPr>
        <p:spPr>
          <a:xfrm>
            <a:off x="1609344" y="12454128"/>
            <a:ext cx="21177504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56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7"/>
          <p:cNvSpPr txBox="1">
            <a:spLocks noGrp="1"/>
          </p:cNvSpPr>
          <p:nvPr>
            <p:ph type="dt" idx="10"/>
          </p:nvPr>
        </p:nvSpPr>
        <p:spPr>
          <a:xfrm>
            <a:off x="1609344" y="640080"/>
            <a:ext cx="73152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57"/>
          <p:cNvSpPr txBox="1">
            <a:spLocks noGrp="1"/>
          </p:cNvSpPr>
          <p:nvPr>
            <p:ph type="ftr" idx="11"/>
          </p:nvPr>
        </p:nvSpPr>
        <p:spPr>
          <a:xfrm>
            <a:off x="1609344" y="12454128"/>
            <a:ext cx="21177504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57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6"/>
          <p:cNvSpPr txBox="1">
            <a:spLocks noGrp="1"/>
          </p:cNvSpPr>
          <p:nvPr>
            <p:ph type="title"/>
          </p:nvPr>
        </p:nvSpPr>
        <p:spPr>
          <a:xfrm>
            <a:off x="1782323" y="4716783"/>
            <a:ext cx="6997334" cy="4912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marR="0"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ndara"/>
              <a:buNone/>
              <a:defRPr sz="80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6"/>
          <p:cNvSpPr txBox="1">
            <a:spLocks noGrp="1"/>
          </p:cNvSpPr>
          <p:nvPr>
            <p:ph type="body" idx="1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8006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3960"/>
              <a:buFont typeface="Noto Sans Symbols"/>
              <a:buChar char="▪"/>
              <a:defRPr sz="36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914400" marR="0" lvl="1" indent="-452119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52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1371600" marR="0" lvl="2" indent="-42418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08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1828800" marR="0" lvl="3" indent="-396239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64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2286000" marR="0" lvl="4" indent="-396239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64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2743200" marR="0" lvl="5" indent="-396239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64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3200400" marR="0" lvl="6" indent="-396239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64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3657600" marR="0" lvl="7" indent="-39624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64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4114800" marR="0" lvl="8" indent="-39624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64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endParaRPr/>
          </a:p>
        </p:txBody>
      </p:sp>
      <p:sp>
        <p:nvSpPr>
          <p:cNvPr id="8" name="Google Shape;8;p46"/>
          <p:cNvSpPr txBox="1">
            <a:spLocks noGrp="1"/>
          </p:cNvSpPr>
          <p:nvPr>
            <p:ph type="dt" idx="10"/>
          </p:nvPr>
        </p:nvSpPr>
        <p:spPr>
          <a:xfrm>
            <a:off x="1609344" y="640080"/>
            <a:ext cx="73152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endParaRPr/>
          </a:p>
        </p:txBody>
      </p:sp>
      <p:sp>
        <p:nvSpPr>
          <p:cNvPr id="9" name="Google Shape;9;p46"/>
          <p:cNvSpPr txBox="1">
            <a:spLocks noGrp="1"/>
          </p:cNvSpPr>
          <p:nvPr>
            <p:ph type="ftr" idx="11"/>
          </p:nvPr>
        </p:nvSpPr>
        <p:spPr>
          <a:xfrm>
            <a:off x="1609344" y="12454128"/>
            <a:ext cx="21177504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endParaRPr/>
          </a:p>
        </p:txBody>
      </p:sp>
      <p:sp>
        <p:nvSpPr>
          <p:cNvPr id="10" name="Google Shape;10;p46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qgwDQkPKeE8?list=PLU8oAlHdN5BkinrODGXToK9oPAlnJxmW_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1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33.xml"/><Relationship Id="rId5" Type="http://schemas.openxmlformats.org/officeDocument/2006/relationships/slide" Target="slide27.xml"/><Relationship Id="rId4" Type="http://schemas.openxmlformats.org/officeDocument/2006/relationships/slide" Target="slide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sysadmit.com/2022/12/linux-como-permitir-y-denegar-listado-de-directorios-en-Apache.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p.net/manual/es/ini.list.php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p.net/manual/es/language.types.type-juggling.php#language.types.typecasting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p.net/manual/es/language.variables.scope.php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ites.google.com/iesfranciscodelosrios.es/dwes-2324-antonio-marin/inicio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"/>
          <p:cNvSpPr txBox="1">
            <a:spLocks noGrp="1"/>
          </p:cNvSpPr>
          <p:nvPr>
            <p:ph type="title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98FD"/>
              </a:buClr>
              <a:buSzPts val="11600"/>
              <a:buFont typeface="Candara"/>
              <a:buNone/>
            </a:pPr>
            <a:r>
              <a:rPr lang="es-ES"/>
              <a:t>UD1- Arquitecturas WEB</a:t>
            </a:r>
            <a:endParaRPr/>
          </a:p>
        </p:txBody>
      </p:sp>
      <p:sp>
        <p:nvSpPr>
          <p:cNvPr id="325" name="Google Shape;325;p1"/>
          <p:cNvSpPr txBox="1">
            <a:spLocks noGrp="1"/>
          </p:cNvSpPr>
          <p:nvPr>
            <p:ph type="body" idx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371600" lvl="1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520"/>
              <a:buChar char="▪"/>
            </a:pPr>
            <a:r>
              <a:rPr lang="es-ES"/>
              <a:t>IES Francisco de los Ríos</a:t>
            </a:r>
            <a:endParaRPr/>
          </a:p>
        </p:txBody>
      </p:sp>
      <p:sp>
        <p:nvSpPr>
          <p:cNvPr id="326" name="Google Shape;326;p1"/>
          <p:cNvSpPr txBox="1">
            <a:spLocks noGrp="1"/>
          </p:cNvSpPr>
          <p:nvPr>
            <p:ph type="body" idx="2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</a:pPr>
            <a:r>
              <a:rPr lang="es-ES"/>
              <a:t>DWES</a:t>
            </a:r>
            <a:r>
              <a:rPr lang="es-ES" sz="6400">
                <a:latin typeface="Avenir"/>
                <a:ea typeface="Avenir"/>
                <a:cs typeface="Avenir"/>
                <a:sym typeface="Avenir"/>
              </a:rPr>
              <a:t> 2023/24</a:t>
            </a:r>
            <a:endParaRPr/>
          </a:p>
        </p:txBody>
      </p:sp>
      <p:sp>
        <p:nvSpPr>
          <p:cNvPr id="327" name="Google Shape;327;p1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8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413" name="Google Shape;413;p8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414" name="Google Shape;414;p8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415" name="Google Shape;415;p8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10</a:t>
            </a:fld>
            <a:endParaRPr/>
          </a:p>
        </p:txBody>
      </p:sp>
      <p:pic>
        <p:nvPicPr>
          <p:cNvPr id="416" name="Google Shape;41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808" y="563880"/>
            <a:ext cx="24153431" cy="8393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422" name="Google Shape;422;p9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423" name="Google Shape;423;p9"/>
          <p:cNvSpPr txBox="1">
            <a:spLocks noGrp="1"/>
          </p:cNvSpPr>
          <p:nvPr>
            <p:ph type="body" idx="2"/>
          </p:nvPr>
        </p:nvSpPr>
        <p:spPr>
          <a:xfrm>
            <a:off x="821093" y="9083299"/>
            <a:ext cx="18086069" cy="3992621"/>
          </a:xfrm>
          <a:prstGeom prst="rect">
            <a:avLst/>
          </a:prstGeom>
          <a:solidFill>
            <a:srgbClr val="88ADDB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r>
              <a:rPr lang="es-ES">
                <a:highlight>
                  <a:srgbClr val="FFFF00"/>
                </a:highlight>
              </a:rPr>
              <a:t>Investiga:</a:t>
            </a:r>
            <a:endParaRPr/>
          </a:p>
          <a:p>
            <a:pPr marL="1143000" lvl="0" indent="-9144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SzPts val="5500"/>
              <a:buFont typeface="Arial"/>
              <a:buAutoNum type="arabicPeriod"/>
            </a:pPr>
            <a:r>
              <a:rPr lang="es-ES" sz="4000"/>
              <a:t>Copia esta imagen en tu portfolio, </a:t>
            </a:r>
            <a:endParaRPr/>
          </a:p>
          <a:p>
            <a:pPr marL="1143000" lvl="0" indent="-9144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SzPts val="5500"/>
              <a:buFont typeface="Arial"/>
              <a:buAutoNum type="arabicPeriod"/>
            </a:pPr>
            <a:r>
              <a:rPr lang="es-ES" sz="4000"/>
              <a:t>Busca un artículo que hable del modelo </a:t>
            </a:r>
            <a:r>
              <a:rPr lang="es-ES" sz="4000" b="1"/>
              <a:t>Cliente- Servidor </a:t>
            </a:r>
            <a:r>
              <a:rPr lang="es-ES" sz="4000"/>
              <a:t>y comenta brevemente algún ejemplo del artículo con tus palabras</a:t>
            </a:r>
            <a:endParaRPr/>
          </a:p>
        </p:txBody>
      </p:sp>
      <p:sp>
        <p:nvSpPr>
          <p:cNvPr id="424" name="Google Shape;424;p9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11</a:t>
            </a:fld>
            <a:endParaRPr/>
          </a:p>
        </p:txBody>
      </p:sp>
      <p:pic>
        <p:nvPicPr>
          <p:cNvPr id="425" name="Google Shape;42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3291" y="558800"/>
            <a:ext cx="13138774" cy="8351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959206" y="10562252"/>
            <a:ext cx="5424794" cy="2513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0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432" name="Google Shape;432;p10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433" name="Google Shape;433;p10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434" name="Google Shape;434;p10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12</a:t>
            </a:fld>
            <a:endParaRPr/>
          </a:p>
        </p:txBody>
      </p:sp>
      <p:pic>
        <p:nvPicPr>
          <p:cNvPr id="435" name="Google Shape;43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0272" y="501650"/>
            <a:ext cx="22962292" cy="1092835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10"/>
          <p:cNvSpPr/>
          <p:nvPr/>
        </p:nvSpPr>
        <p:spPr>
          <a:xfrm>
            <a:off x="15974008" y="2374900"/>
            <a:ext cx="5673012" cy="774700"/>
          </a:xfrm>
          <a:prstGeom prst="rect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10"/>
          <p:cNvSpPr/>
          <p:nvPr/>
        </p:nvSpPr>
        <p:spPr>
          <a:xfrm>
            <a:off x="2149150" y="6662056"/>
            <a:ext cx="6080449" cy="627743"/>
          </a:xfrm>
          <a:prstGeom prst="rect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1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443" name="Google Shape;443;p11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444" name="Google Shape;444;p11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445" name="Google Shape;445;p11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13</a:t>
            </a:fld>
            <a:endParaRPr/>
          </a:p>
        </p:txBody>
      </p:sp>
      <p:pic>
        <p:nvPicPr>
          <p:cNvPr id="446" name="Google Shape;44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700" y="812799"/>
            <a:ext cx="20120264" cy="12032707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11"/>
          <p:cNvSpPr/>
          <p:nvPr/>
        </p:nvSpPr>
        <p:spPr>
          <a:xfrm>
            <a:off x="10326832" y="10786188"/>
            <a:ext cx="9248792" cy="640700"/>
          </a:xfrm>
          <a:prstGeom prst="rect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2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453" name="Google Shape;453;p12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454" name="Google Shape;454;p12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455" name="Google Shape;455;p12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14</a:t>
            </a:fld>
            <a:endParaRPr/>
          </a:p>
        </p:txBody>
      </p:sp>
      <p:pic>
        <p:nvPicPr>
          <p:cNvPr id="456" name="Google Shape;45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2559" y="640080"/>
            <a:ext cx="18324368" cy="12635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3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462" name="Google Shape;462;p13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463" name="Google Shape;463;p13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464" name="Google Shape;464;p13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15</a:t>
            </a:fld>
            <a:endParaRPr/>
          </a:p>
        </p:txBody>
      </p:sp>
      <p:pic>
        <p:nvPicPr>
          <p:cNvPr id="465" name="Google Shape;46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8772" y="504526"/>
            <a:ext cx="17980322" cy="12263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4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471" name="Google Shape;471;p14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472" name="Google Shape;472;p14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473" name="Google Shape;473;p14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16</a:t>
            </a:fld>
            <a:endParaRPr/>
          </a:p>
        </p:txBody>
      </p:sp>
      <p:pic>
        <p:nvPicPr>
          <p:cNvPr id="474" name="Google Shape;47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6540" y="640079"/>
            <a:ext cx="17373023" cy="1174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5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17</a:t>
            </a:fld>
            <a:endParaRPr/>
          </a:p>
        </p:txBody>
      </p:sp>
      <p:sp>
        <p:nvSpPr>
          <p:cNvPr id="480" name="Google Shape;480;p15"/>
          <p:cNvSpPr txBox="1">
            <a:spLocks noGrp="1"/>
          </p:cNvSpPr>
          <p:nvPr>
            <p:ph type="body" idx="2"/>
          </p:nvPr>
        </p:nvSpPr>
        <p:spPr>
          <a:xfrm>
            <a:off x="709126" y="5705617"/>
            <a:ext cx="18086069" cy="3992621"/>
          </a:xfrm>
          <a:prstGeom prst="rect">
            <a:avLst/>
          </a:prstGeom>
          <a:solidFill>
            <a:srgbClr val="88ADDB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r>
              <a:rPr lang="es-ES">
                <a:highlight>
                  <a:srgbClr val="FFFF00"/>
                </a:highlight>
              </a:rPr>
              <a:t>Actualiza</a:t>
            </a:r>
            <a:r>
              <a:rPr lang="es-ES"/>
              <a:t> la lista anterior de arquitecturas y lenguajes</a:t>
            </a:r>
            <a:endParaRPr>
              <a:highlight>
                <a:srgbClr val="FFFF00"/>
              </a:highlight>
            </a:endParaRPr>
          </a:p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r>
              <a:rPr lang="es-ES" sz="3600"/>
              <a:t>Y comenta en tu diario añadiendo enlaces que hayas encontrado</a:t>
            </a:r>
            <a:endParaRPr sz="4000"/>
          </a:p>
        </p:txBody>
      </p:sp>
      <p:pic>
        <p:nvPicPr>
          <p:cNvPr id="481" name="Google Shape;48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64065" y="10147475"/>
            <a:ext cx="6319935" cy="2928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6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487" name="Google Shape;487;p16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488" name="Google Shape;488;p16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489" name="Google Shape;489;p16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18</a:t>
            </a:fld>
            <a:endParaRPr/>
          </a:p>
        </p:txBody>
      </p:sp>
      <p:pic>
        <p:nvPicPr>
          <p:cNvPr id="490" name="Google Shape;49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7814" y="3855411"/>
            <a:ext cx="19721946" cy="8765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7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496" name="Google Shape;496;p17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497" name="Google Shape;497;p17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498" name="Google Shape;498;p17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19</a:t>
            </a:fld>
            <a:endParaRPr/>
          </a:p>
        </p:txBody>
      </p:sp>
      <p:pic>
        <p:nvPicPr>
          <p:cNvPr id="499" name="Google Shape;49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04" y="780016"/>
            <a:ext cx="21612519" cy="1930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1721" y="2743330"/>
            <a:ext cx="18608091" cy="761365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17"/>
          <p:cNvSpPr txBox="1"/>
          <p:nvPr/>
        </p:nvSpPr>
        <p:spPr>
          <a:xfrm>
            <a:off x="18859501" y="12437354"/>
            <a:ext cx="5191500" cy="1200600"/>
          </a:xfrm>
          <a:prstGeom prst="rect">
            <a:avLst/>
          </a:prstGeom>
          <a:solidFill>
            <a:srgbClr val="1D3C6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22-9-23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2" descr="Imagen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-604981"/>
            <a:ext cx="24384000" cy="16256001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"/>
          <p:cNvSpPr txBox="1">
            <a:spLocks noGrp="1"/>
          </p:cNvSpPr>
          <p:nvPr>
            <p:ph type="body" idx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</a:pPr>
            <a:r>
              <a:rPr lang="es-ES"/>
              <a:t>IES Francisco de los Ríos 2023/24</a:t>
            </a:r>
            <a:endParaRPr/>
          </a:p>
        </p:txBody>
      </p:sp>
      <p:sp>
        <p:nvSpPr>
          <p:cNvPr id="334" name="Google Shape;334;p2"/>
          <p:cNvSpPr txBox="1">
            <a:spLocks noGrp="1"/>
          </p:cNvSpPr>
          <p:nvPr>
            <p:ph type="title"/>
          </p:nvPr>
        </p:nvSpPr>
        <p:spPr>
          <a:xfrm>
            <a:off x="1270000" y="2984500"/>
            <a:ext cx="21844000" cy="3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Candara"/>
              <a:buNone/>
            </a:pPr>
            <a:r>
              <a:rPr lang="es-ES"/>
              <a:t>Desarrollo Web en Entorno Servidor</a:t>
            </a:r>
            <a:endParaRPr/>
          </a:p>
        </p:txBody>
      </p:sp>
      <p:sp>
        <p:nvSpPr>
          <p:cNvPr id="335" name="Google Shape;335;p2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8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507" name="Google Shape;507;p18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508" name="Google Shape;508;p18"/>
          <p:cNvSpPr txBox="1">
            <a:spLocks noGrp="1"/>
          </p:cNvSpPr>
          <p:nvPr>
            <p:ph type="body" idx="2"/>
          </p:nvPr>
        </p:nvSpPr>
        <p:spPr>
          <a:xfrm>
            <a:off x="3444240" y="8650862"/>
            <a:ext cx="20198546" cy="1116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ct val="117646"/>
              <a:buNone/>
            </a:pPr>
            <a:r>
              <a:rPr lang="es-ES">
                <a:highlight>
                  <a:srgbClr val="FFFF00"/>
                </a:highlight>
              </a:rPr>
              <a:t>Ejemplo</a:t>
            </a:r>
            <a:r>
              <a:rPr lang="es-ES"/>
              <a:t>: validar cupón de descuento sin recargar toda la página</a:t>
            </a:r>
            <a:endParaRPr/>
          </a:p>
        </p:txBody>
      </p:sp>
      <p:sp>
        <p:nvSpPr>
          <p:cNvPr id="509" name="Google Shape;509;p18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20</a:t>
            </a:fld>
            <a:endParaRPr/>
          </a:p>
        </p:txBody>
      </p:sp>
      <p:pic>
        <p:nvPicPr>
          <p:cNvPr id="510" name="Google Shape;51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1214" y="640080"/>
            <a:ext cx="20198546" cy="8025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18"/>
          <p:cNvPicPr preferRelativeResize="0"/>
          <p:nvPr/>
        </p:nvPicPr>
        <p:blipFill rotWithShape="1">
          <a:blip r:embed="rId4">
            <a:alphaModFix/>
          </a:blip>
          <a:srcRect t="43785"/>
          <a:stretch/>
        </p:blipFill>
        <p:spPr>
          <a:xfrm>
            <a:off x="992572" y="10386204"/>
            <a:ext cx="18796423" cy="2218791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18"/>
          <p:cNvSpPr txBox="1"/>
          <p:nvPr/>
        </p:nvSpPr>
        <p:spPr>
          <a:xfrm>
            <a:off x="4217437" y="12370363"/>
            <a:ext cx="17227652" cy="1116663"/>
          </a:xfrm>
          <a:prstGeom prst="rect">
            <a:avLst/>
          </a:prstGeom>
          <a:solidFill>
            <a:srgbClr val="88ADDB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Noto Sans Symbols"/>
              <a:buNone/>
            </a:pPr>
            <a:r>
              <a:rPr lang="es-ES" sz="3600" b="0" i="0" u="none" strike="noStrike" cap="none">
                <a:solidFill>
                  <a:schemeClr val="dk1"/>
                </a:solidFill>
                <a:highlight>
                  <a:srgbClr val="FFFF00"/>
                </a:highlight>
                <a:latin typeface="Candara"/>
                <a:ea typeface="Candara"/>
                <a:cs typeface="Candara"/>
                <a:sym typeface="Candara"/>
              </a:rPr>
              <a:t>Busca</a:t>
            </a:r>
            <a:r>
              <a:rPr lang="es-ES" sz="36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por ejemplo la ejecución AJAX del lado cliente</a:t>
            </a:r>
            <a:endParaRPr sz="2000" b="0" i="0" u="none" strike="noStrike" cap="non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9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518" name="Google Shape;518;p19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519" name="Google Shape;519;p19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520" name="Google Shape;520;p19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21</a:t>
            </a:fld>
            <a:endParaRPr/>
          </a:p>
        </p:txBody>
      </p:sp>
      <p:pic>
        <p:nvPicPr>
          <p:cNvPr id="521" name="Google Shape;52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2648" y="636336"/>
            <a:ext cx="19138877" cy="8749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20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527" name="Google Shape;527;p20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528" name="Google Shape;528;p20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529" name="Google Shape;529;p20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22</a:t>
            </a:fld>
            <a:endParaRPr/>
          </a:p>
        </p:txBody>
      </p:sp>
      <p:pic>
        <p:nvPicPr>
          <p:cNvPr id="530" name="Google Shape;53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957" y="812800"/>
            <a:ext cx="19296085" cy="5719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8353" y="5778097"/>
            <a:ext cx="11900072" cy="7147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1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537" name="Google Shape;537;p21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538" name="Google Shape;538;p21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539" name="Google Shape;539;p21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23</a:t>
            </a:fld>
            <a:endParaRPr/>
          </a:p>
        </p:txBody>
      </p:sp>
      <p:pic>
        <p:nvPicPr>
          <p:cNvPr id="540" name="Google Shape;54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049" y="640080"/>
            <a:ext cx="16267951" cy="953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23997" y="10346687"/>
            <a:ext cx="18015763" cy="2959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2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547" name="Google Shape;547;p22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548" name="Google Shape;548;p22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549" name="Google Shape;549;p22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24</a:t>
            </a:fld>
            <a:endParaRPr/>
          </a:p>
        </p:txBody>
      </p:sp>
      <p:pic>
        <p:nvPicPr>
          <p:cNvPr id="550" name="Google Shape;55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6666" y="640079"/>
            <a:ext cx="17844675" cy="10514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226463">
            <a:off x="18565912" y="8511453"/>
            <a:ext cx="4941371" cy="3417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2297" y="640079"/>
            <a:ext cx="21354559" cy="11387343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24"/>
          <p:cNvSpPr txBox="1">
            <a:spLocks noGrp="1"/>
          </p:cNvSpPr>
          <p:nvPr>
            <p:ph type="body" idx="2"/>
          </p:nvPr>
        </p:nvSpPr>
        <p:spPr>
          <a:xfrm>
            <a:off x="6197886" y="11870457"/>
            <a:ext cx="16462542" cy="120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ct val="108107"/>
              <a:buNone/>
            </a:pPr>
            <a:r>
              <a:rPr lang="es-ES"/>
              <a:t>¿Cuándo lo usaremos? En los Frameworks</a:t>
            </a:r>
            <a:endParaRPr/>
          </a:p>
        </p:txBody>
      </p:sp>
      <p:sp>
        <p:nvSpPr>
          <p:cNvPr id="558" name="Google Shape;558;p24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25</a:t>
            </a:fld>
            <a:endParaRPr/>
          </a:p>
        </p:txBody>
      </p:sp>
      <p:pic>
        <p:nvPicPr>
          <p:cNvPr id="559" name="Google Shape;559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2297" y="707258"/>
            <a:ext cx="4870580" cy="756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23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565" name="Google Shape;565;p23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566" name="Google Shape;566;p23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567" name="Google Shape;567;p23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26</a:t>
            </a:fld>
            <a:endParaRPr/>
          </a:p>
        </p:txBody>
      </p:sp>
      <p:pic>
        <p:nvPicPr>
          <p:cNvPr id="568" name="Google Shape;56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3964" y="1077530"/>
            <a:ext cx="20226204" cy="10780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5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574" name="Google Shape;574;p25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575" name="Google Shape;575;p25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576" name="Google Shape;576;p25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27</a:t>
            </a:fld>
            <a:endParaRPr/>
          </a:p>
        </p:txBody>
      </p:sp>
      <p:pic>
        <p:nvPicPr>
          <p:cNvPr id="577" name="Google Shape;57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1310" y="640080"/>
            <a:ext cx="23762247" cy="2274472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25"/>
          <p:cNvSpPr txBox="1"/>
          <p:nvPr/>
        </p:nvSpPr>
        <p:spPr>
          <a:xfrm>
            <a:off x="18859501" y="12437354"/>
            <a:ext cx="5191618" cy="1200329"/>
          </a:xfrm>
          <a:prstGeom prst="rect">
            <a:avLst/>
          </a:prstGeom>
          <a:solidFill>
            <a:srgbClr val="1D3C6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20-9-23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9" name="Google Shape;579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3063" y="2914551"/>
            <a:ext cx="18722938" cy="9212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5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574" name="Google Shape;574;p25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575" name="Google Shape;575;p25"/>
          <p:cNvSpPr txBox="1">
            <a:spLocks noGrp="1"/>
          </p:cNvSpPr>
          <p:nvPr>
            <p:ph type="body" idx="2"/>
          </p:nvPr>
        </p:nvSpPr>
        <p:spPr>
          <a:xfrm>
            <a:off x="529389" y="9829144"/>
            <a:ext cx="22240647" cy="227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r>
              <a:rPr lang="es-ES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https://youtu.be/qgwDQkPKeE8?list=PLU8oAlHdN5BkinrODGXToK9oPAlnJxmW_</a:t>
            </a:r>
            <a:r>
              <a:rPr lang="es-ES" dirty="0">
                <a:solidFill>
                  <a:srgbClr val="002060"/>
                </a:solidFill>
              </a:rPr>
              <a:t>  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576" name="Google Shape;576;p25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28</a:t>
            </a:fld>
            <a:endParaRPr/>
          </a:p>
        </p:txBody>
      </p:sp>
      <p:pic>
        <p:nvPicPr>
          <p:cNvPr id="577" name="Google Shape;577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51310" y="640080"/>
            <a:ext cx="23762247" cy="2274472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25"/>
          <p:cNvSpPr txBox="1"/>
          <p:nvPr/>
        </p:nvSpPr>
        <p:spPr>
          <a:xfrm>
            <a:off x="18859501" y="12437354"/>
            <a:ext cx="5191618" cy="1200329"/>
          </a:xfrm>
          <a:prstGeom prst="rect">
            <a:avLst/>
          </a:prstGeom>
          <a:solidFill>
            <a:srgbClr val="1D3C6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20-9-23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4969A21-B942-40E4-E3C3-3C093942B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2493" y="3886856"/>
            <a:ext cx="9861885" cy="561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07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26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585" name="Google Shape;585;p26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586" name="Google Shape;586;p26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587" name="Google Shape;587;p26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29</a:t>
            </a:fld>
            <a:endParaRPr/>
          </a:p>
        </p:txBody>
      </p:sp>
      <p:pic>
        <p:nvPicPr>
          <p:cNvPr id="588" name="Google Shape;58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2048" y="640080"/>
            <a:ext cx="19492271" cy="11284998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26"/>
          <p:cNvSpPr txBox="1"/>
          <p:nvPr/>
        </p:nvSpPr>
        <p:spPr>
          <a:xfrm>
            <a:off x="4999732" y="11589797"/>
            <a:ext cx="17768828" cy="101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457200" marR="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ct val="129031"/>
              <a:buFont typeface="Noto Sans Symbols"/>
              <a:buNone/>
            </a:pPr>
            <a:r>
              <a:rPr lang="es-ES" sz="55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Por ahora, probaremos a programar con XAMPP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26"/>
          <p:cNvSpPr txBox="1"/>
          <p:nvPr/>
        </p:nvSpPr>
        <p:spPr>
          <a:xfrm>
            <a:off x="18859501" y="12437354"/>
            <a:ext cx="5191618" cy="1200329"/>
          </a:xfrm>
          <a:prstGeom prst="rect">
            <a:avLst/>
          </a:prstGeom>
          <a:solidFill>
            <a:srgbClr val="1D3C6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20-9-23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3134049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E98FD"/>
              </a:buClr>
              <a:buSzPts val="8000"/>
              <a:buFont typeface="Candara"/>
              <a:buNone/>
            </a:pPr>
            <a:r>
              <a:rPr lang="es-ES">
                <a:solidFill>
                  <a:srgbClr val="1E98FD"/>
                </a:solidFill>
              </a:rPr>
              <a:t>Índice </a:t>
            </a:r>
            <a:endParaRPr>
              <a:solidFill>
                <a:srgbClr val="1E98FD"/>
              </a:solidFill>
            </a:endParaRPr>
          </a:p>
        </p:txBody>
      </p:sp>
      <p:sp>
        <p:nvSpPr>
          <p:cNvPr id="341" name="Google Shape;341;p3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3</a:t>
            </a:fld>
            <a:endParaRPr/>
          </a:p>
        </p:txBody>
      </p:sp>
      <p:pic>
        <p:nvPicPr>
          <p:cNvPr id="342" name="Google Shape;342;p3"/>
          <p:cNvPicPr preferRelativeResize="0"/>
          <p:nvPr/>
        </p:nvPicPr>
        <p:blipFill rotWithShape="1">
          <a:blip r:embed="rId3">
            <a:alphaModFix/>
          </a:blip>
          <a:srcRect b="83538"/>
          <a:stretch/>
        </p:blipFill>
        <p:spPr>
          <a:xfrm>
            <a:off x="492261" y="2374900"/>
            <a:ext cx="11699739" cy="1583371"/>
          </a:xfrm>
          <a:prstGeom prst="rect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3" name="Google Shape;343;p3"/>
          <p:cNvSpPr txBox="1"/>
          <p:nvPr/>
        </p:nvSpPr>
        <p:spPr>
          <a:xfrm>
            <a:off x="5038531" y="1593850"/>
            <a:ext cx="418255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Enlace a cada apartado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p3">
            <a:hlinkClick r:id="rId4" action="ppaction://hlinksldjump"/>
          </p:cNvPr>
          <p:cNvPicPr preferRelativeResize="0"/>
          <p:nvPr/>
        </p:nvPicPr>
        <p:blipFill rotWithShape="1">
          <a:blip r:embed="rId3">
            <a:alphaModFix/>
          </a:blip>
          <a:srcRect t="15217" b="65835"/>
          <a:stretch/>
        </p:blipFill>
        <p:spPr>
          <a:xfrm>
            <a:off x="7474670" y="3971694"/>
            <a:ext cx="15153978" cy="2360645"/>
          </a:xfrm>
          <a:prstGeom prst="rect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5" name="Google Shape;345;p3">
            <a:hlinkClick r:id="rId5" action="ppaction://hlinksldjump"/>
          </p:cNvPr>
          <p:cNvPicPr preferRelativeResize="0"/>
          <p:nvPr/>
        </p:nvPicPr>
        <p:blipFill rotWithShape="1">
          <a:blip r:embed="rId3">
            <a:alphaModFix/>
          </a:blip>
          <a:srcRect t="57957" b="27805"/>
          <a:stretch/>
        </p:blipFill>
        <p:spPr>
          <a:xfrm>
            <a:off x="8735182" y="9666874"/>
            <a:ext cx="15153978" cy="1472235"/>
          </a:xfrm>
          <a:prstGeom prst="rect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6" name="Google Shape;346;p3">
            <a:hlinkClick r:id="rId6" action="ppaction://hlinksldjump"/>
          </p:cNvPr>
          <p:cNvPicPr preferRelativeResize="0"/>
          <p:nvPr/>
        </p:nvPicPr>
        <p:blipFill rotWithShape="1">
          <a:blip r:embed="rId3">
            <a:alphaModFix/>
          </a:blip>
          <a:srcRect t="72000" b="10474"/>
          <a:stretch/>
        </p:blipFill>
        <p:spPr>
          <a:xfrm>
            <a:off x="681452" y="11532637"/>
            <a:ext cx="15153978" cy="1904028"/>
          </a:xfrm>
          <a:prstGeom prst="rect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7" name="Google Shape;347;p3">
            <a:hlinkClick r:id="rId7" action="ppaction://hlinksldjump"/>
          </p:cNvPr>
          <p:cNvPicPr preferRelativeResize="0"/>
          <p:nvPr/>
        </p:nvPicPr>
        <p:blipFill rotWithShape="1">
          <a:blip r:embed="rId3">
            <a:alphaModFix/>
          </a:blip>
          <a:srcRect t="32754" b="42003"/>
          <a:stretch/>
        </p:blipFill>
        <p:spPr>
          <a:xfrm>
            <a:off x="681452" y="6332339"/>
            <a:ext cx="15153978" cy="3144823"/>
          </a:xfrm>
          <a:prstGeom prst="rect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7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596" name="Google Shape;596;p27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597" name="Google Shape;597;p27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30</a:t>
            </a:fld>
            <a:endParaRPr/>
          </a:p>
        </p:txBody>
      </p:sp>
      <p:sp>
        <p:nvSpPr>
          <p:cNvPr id="598" name="Google Shape;598;p27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pic>
        <p:nvPicPr>
          <p:cNvPr id="599" name="Google Shape;59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0681" y="2428742"/>
            <a:ext cx="18692693" cy="6267389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27"/>
          <p:cNvSpPr txBox="1"/>
          <p:nvPr/>
        </p:nvSpPr>
        <p:spPr>
          <a:xfrm>
            <a:off x="18859501" y="12437354"/>
            <a:ext cx="5191618" cy="1200329"/>
          </a:xfrm>
          <a:prstGeom prst="rect">
            <a:avLst/>
          </a:prstGeom>
          <a:solidFill>
            <a:srgbClr val="1D3C6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20-9-23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5954" y="812799"/>
            <a:ext cx="17372045" cy="11229171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28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607" name="Google Shape;607;p28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608" name="Google Shape;608;p28"/>
          <p:cNvSpPr txBox="1">
            <a:spLocks noGrp="1"/>
          </p:cNvSpPr>
          <p:nvPr>
            <p:ph type="body" idx="2"/>
          </p:nvPr>
        </p:nvSpPr>
        <p:spPr>
          <a:xfrm>
            <a:off x="10869964" y="8434872"/>
            <a:ext cx="11900072" cy="366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r>
              <a:rPr lang="es-ES" u="sng">
                <a:solidFill>
                  <a:schemeClr val="accent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https://www.sysadmit.com/2022/12/linux-como-permitir-y-denegar-listado-de-directorios-en-Apache.html</a:t>
            </a:r>
            <a:r>
              <a:rPr lang="es-ES">
                <a:solidFill>
                  <a:schemeClr val="accent4"/>
                </a:solidFill>
              </a:rPr>
              <a:t>  </a:t>
            </a:r>
            <a:endParaRPr/>
          </a:p>
        </p:txBody>
      </p:sp>
      <p:sp>
        <p:nvSpPr>
          <p:cNvPr id="609" name="Google Shape;609;p28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9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615" name="Google Shape;615;p29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616" name="Google Shape;616;p29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617" name="Google Shape;617;p29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32</a:t>
            </a:fld>
            <a:endParaRPr/>
          </a:p>
        </p:txBody>
      </p:sp>
      <p:pic>
        <p:nvPicPr>
          <p:cNvPr id="618" name="Google Shape;6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2567" y="812800"/>
            <a:ext cx="16452387" cy="6875624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29"/>
          <p:cNvSpPr txBox="1"/>
          <p:nvPr/>
        </p:nvSpPr>
        <p:spPr>
          <a:xfrm>
            <a:off x="18859501" y="12437354"/>
            <a:ext cx="5191618" cy="1200329"/>
          </a:xfrm>
          <a:prstGeom prst="rect">
            <a:avLst/>
          </a:prstGeom>
          <a:solidFill>
            <a:srgbClr val="1D3C6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20-9-23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0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625" name="Google Shape;625;p30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626" name="Google Shape;626;p30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627" name="Google Shape;627;p30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33</a:t>
            </a:fld>
            <a:endParaRPr/>
          </a:p>
        </p:txBody>
      </p:sp>
      <p:pic>
        <p:nvPicPr>
          <p:cNvPr id="628" name="Google Shape;62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0057" y="640080"/>
            <a:ext cx="21844000" cy="1051418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30"/>
          <p:cNvSpPr txBox="1"/>
          <p:nvPr/>
        </p:nvSpPr>
        <p:spPr>
          <a:xfrm>
            <a:off x="18859501" y="12437354"/>
            <a:ext cx="5191618" cy="1200329"/>
          </a:xfrm>
          <a:prstGeom prst="rect">
            <a:avLst/>
          </a:prstGeom>
          <a:solidFill>
            <a:srgbClr val="1D3C6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20-9-23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1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635" name="Google Shape;635;p31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636" name="Google Shape;636;p31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637" name="Google Shape;637;p31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34</a:t>
            </a:fld>
            <a:endParaRPr/>
          </a:p>
        </p:txBody>
      </p:sp>
      <p:pic>
        <p:nvPicPr>
          <p:cNvPr id="638" name="Google Shape;63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632" y="640080"/>
            <a:ext cx="18323768" cy="8361067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31"/>
          <p:cNvSpPr txBox="1"/>
          <p:nvPr/>
        </p:nvSpPr>
        <p:spPr>
          <a:xfrm>
            <a:off x="18859501" y="12437354"/>
            <a:ext cx="5191618" cy="1200329"/>
          </a:xfrm>
          <a:prstGeom prst="rect">
            <a:avLst/>
          </a:prstGeom>
          <a:solidFill>
            <a:srgbClr val="1D3C6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20-9-23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32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645" name="Google Shape;645;p32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646" name="Google Shape;646;p32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647" name="Google Shape;647;p32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35</a:t>
            </a:fld>
            <a:endParaRPr/>
          </a:p>
        </p:txBody>
      </p:sp>
      <p:pic>
        <p:nvPicPr>
          <p:cNvPr id="648" name="Google Shape;64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7293" y="640079"/>
            <a:ext cx="15879147" cy="11124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36866" y="11626599"/>
            <a:ext cx="13826420" cy="1983662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32"/>
          <p:cNvSpPr txBox="1"/>
          <p:nvPr/>
        </p:nvSpPr>
        <p:spPr>
          <a:xfrm>
            <a:off x="0" y="12515671"/>
            <a:ext cx="5191618" cy="1200329"/>
          </a:xfrm>
          <a:prstGeom prst="rect">
            <a:avLst/>
          </a:prstGeom>
          <a:solidFill>
            <a:srgbClr val="1D3C6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20-9-23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3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656" name="Google Shape;656;p33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657" name="Google Shape;657;p33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658" name="Google Shape;658;p33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36</a:t>
            </a:fld>
            <a:endParaRPr/>
          </a:p>
        </p:txBody>
      </p:sp>
      <p:pic>
        <p:nvPicPr>
          <p:cNvPr id="659" name="Google Shape;65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6339" y="3476298"/>
            <a:ext cx="16327016" cy="9503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0861" y="1903062"/>
            <a:ext cx="15083692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33"/>
          <p:cNvSpPr txBox="1"/>
          <p:nvPr/>
        </p:nvSpPr>
        <p:spPr>
          <a:xfrm>
            <a:off x="18859501" y="12437354"/>
            <a:ext cx="5191618" cy="1200329"/>
          </a:xfrm>
          <a:prstGeom prst="rect">
            <a:avLst/>
          </a:prstGeom>
          <a:solidFill>
            <a:srgbClr val="1D3C6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20-9-23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667" name="Google Shape;667;p34"/>
          <p:cNvSpPr txBox="1">
            <a:spLocks noGrp="1"/>
          </p:cNvSpPr>
          <p:nvPr>
            <p:ph type="body" idx="1"/>
          </p:nvPr>
        </p:nvSpPr>
        <p:spPr>
          <a:xfrm>
            <a:off x="598196" y="3248417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r>
              <a:rPr lang="es-ES" u="sng">
                <a:solidFill>
                  <a:schemeClr val="hlink"/>
                </a:solidFill>
                <a:hlinkClick r:id="rId3"/>
              </a:rPr>
              <a:t>https://www.php.net/manual/es/ini.list.php</a:t>
            </a:r>
            <a:r>
              <a:rPr lang="es-ES"/>
              <a:t> </a:t>
            </a:r>
            <a:endParaRPr/>
          </a:p>
        </p:txBody>
      </p:sp>
      <p:sp>
        <p:nvSpPr>
          <p:cNvPr id="668" name="Google Shape;668;p34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669" name="Google Shape;669;p34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37</a:t>
            </a:fld>
            <a:endParaRPr/>
          </a:p>
        </p:txBody>
      </p:sp>
      <p:pic>
        <p:nvPicPr>
          <p:cNvPr id="670" name="Google Shape;670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98109" y="4773464"/>
            <a:ext cx="14680091" cy="7874315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34"/>
          <p:cNvSpPr txBox="1"/>
          <p:nvPr/>
        </p:nvSpPr>
        <p:spPr>
          <a:xfrm>
            <a:off x="18859501" y="12437354"/>
            <a:ext cx="5191618" cy="1200329"/>
          </a:xfrm>
          <a:prstGeom prst="rect">
            <a:avLst/>
          </a:prstGeom>
          <a:solidFill>
            <a:srgbClr val="1D3C6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20-9-23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5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677" name="Google Shape;677;p35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678" name="Google Shape;678;p35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679" name="Google Shape;679;p35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38</a:t>
            </a:fld>
            <a:endParaRPr/>
          </a:p>
        </p:txBody>
      </p:sp>
      <p:pic>
        <p:nvPicPr>
          <p:cNvPr id="680" name="Google Shape;680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078" y="3228340"/>
            <a:ext cx="21147069" cy="6275203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35"/>
          <p:cNvSpPr/>
          <p:nvPr/>
        </p:nvSpPr>
        <p:spPr>
          <a:xfrm>
            <a:off x="7035282" y="4470400"/>
            <a:ext cx="1492898" cy="5033143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64C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35"/>
          <p:cNvSpPr txBox="1"/>
          <p:nvPr/>
        </p:nvSpPr>
        <p:spPr>
          <a:xfrm>
            <a:off x="18859501" y="12437354"/>
            <a:ext cx="5191618" cy="1200329"/>
          </a:xfrm>
          <a:prstGeom prst="rect">
            <a:avLst/>
          </a:prstGeom>
          <a:solidFill>
            <a:srgbClr val="1D3C6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20-9-23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6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688" name="Google Shape;688;p36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689" name="Google Shape;689;p36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690" name="Google Shape;690;p36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39</a:t>
            </a:fld>
            <a:endParaRPr/>
          </a:p>
        </p:txBody>
      </p:sp>
      <p:pic>
        <p:nvPicPr>
          <p:cNvPr id="691" name="Google Shape;69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072" y="717420"/>
            <a:ext cx="8339234" cy="1282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9999" y="2470280"/>
            <a:ext cx="21097943" cy="6916316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6"/>
          <p:cNvSpPr txBox="1"/>
          <p:nvPr/>
        </p:nvSpPr>
        <p:spPr>
          <a:xfrm>
            <a:off x="18859501" y="12437354"/>
            <a:ext cx="5191618" cy="1200329"/>
          </a:xfrm>
          <a:prstGeom prst="rect">
            <a:avLst/>
          </a:prstGeom>
          <a:solidFill>
            <a:srgbClr val="1D3C6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20-9-23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353" name="Google Shape;353;p4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354" name="Google Shape;354;p4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355" name="Google Shape;355;p4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4</a:t>
            </a:fld>
            <a:endParaRPr/>
          </a:p>
        </p:txBody>
      </p:sp>
      <p:pic>
        <p:nvPicPr>
          <p:cNvPr id="356" name="Google Shape;35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981" y="0"/>
            <a:ext cx="22035655" cy="13360696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"/>
          <p:cNvSpPr txBox="1"/>
          <p:nvPr/>
        </p:nvSpPr>
        <p:spPr>
          <a:xfrm>
            <a:off x="19106656" y="12556942"/>
            <a:ext cx="5277344" cy="120032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19-9-23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7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699" name="Google Shape;699;p37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700" name="Google Shape;700;p37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701" name="Google Shape;701;p37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40</a:t>
            </a:fld>
            <a:endParaRPr/>
          </a:p>
        </p:txBody>
      </p:sp>
      <p:pic>
        <p:nvPicPr>
          <p:cNvPr id="702" name="Google Shape;70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920" y="812800"/>
            <a:ext cx="19492093" cy="909631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7"/>
          <p:cNvSpPr txBox="1"/>
          <p:nvPr/>
        </p:nvSpPr>
        <p:spPr>
          <a:xfrm>
            <a:off x="18859501" y="12437354"/>
            <a:ext cx="5191618" cy="1200329"/>
          </a:xfrm>
          <a:prstGeom prst="rect">
            <a:avLst/>
          </a:prstGeom>
          <a:solidFill>
            <a:srgbClr val="1D3C6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21-9-23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8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709" name="Google Shape;709;p38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710" name="Google Shape;710;p38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711" name="Google Shape;711;p38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41</a:t>
            </a:fld>
            <a:endParaRPr/>
          </a:p>
        </p:txBody>
      </p:sp>
      <p:pic>
        <p:nvPicPr>
          <p:cNvPr id="712" name="Google Shape;712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451" y="364988"/>
            <a:ext cx="18757749" cy="12030212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18859501" y="12437354"/>
            <a:ext cx="5191618" cy="1200329"/>
          </a:xfrm>
          <a:prstGeom prst="rect">
            <a:avLst/>
          </a:prstGeom>
          <a:solidFill>
            <a:srgbClr val="1D3C6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21-9-23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9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719" name="Google Shape;719;p39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720" name="Google Shape;720;p39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721" name="Google Shape;721;p39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42</a:t>
            </a:fld>
            <a:endParaRPr/>
          </a:p>
        </p:txBody>
      </p:sp>
      <p:pic>
        <p:nvPicPr>
          <p:cNvPr id="722" name="Google Shape;722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4616" y="640080"/>
            <a:ext cx="15020056" cy="7309602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39"/>
          <p:cNvSpPr txBox="1"/>
          <p:nvPr/>
        </p:nvSpPr>
        <p:spPr>
          <a:xfrm>
            <a:off x="1613964" y="10675421"/>
            <a:ext cx="17227652" cy="1904626"/>
          </a:xfrm>
          <a:prstGeom prst="rect">
            <a:avLst/>
          </a:prstGeom>
          <a:solidFill>
            <a:srgbClr val="88ADDB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Noto Sans Symbols"/>
              <a:buNone/>
            </a:pPr>
            <a:r>
              <a:rPr lang="es-ES" sz="3600" b="0" i="0" u="none" strike="noStrike" cap="none">
                <a:solidFill>
                  <a:schemeClr val="dk1"/>
                </a:solidFill>
                <a:highlight>
                  <a:srgbClr val="FFFF00"/>
                </a:highlight>
                <a:latin typeface="Candara"/>
                <a:ea typeface="Candara"/>
                <a:cs typeface="Candara"/>
                <a:sym typeface="Candara"/>
              </a:rPr>
              <a:t>Crea</a:t>
            </a:r>
            <a:r>
              <a:rPr lang="es-ES" sz="36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el archivo </a:t>
            </a:r>
            <a:r>
              <a:rPr lang="es-ES" sz="3600" b="1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ejemplo2.php</a:t>
            </a:r>
            <a:r>
              <a:rPr lang="es-ES" sz="36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con diferentes variables y tipos vistos anteriormente, coméntalo y subo una captura al punto 5</a:t>
            </a:r>
            <a:endParaRPr sz="2000" b="0" i="0" u="none" strike="noStrike" cap="non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724" name="Google Shape;724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704909" y="8493844"/>
            <a:ext cx="7281824" cy="2199122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39"/>
          <p:cNvSpPr txBox="1"/>
          <p:nvPr/>
        </p:nvSpPr>
        <p:spPr>
          <a:xfrm>
            <a:off x="18859501" y="12437354"/>
            <a:ext cx="5191618" cy="1200329"/>
          </a:xfrm>
          <a:prstGeom prst="rect">
            <a:avLst/>
          </a:prstGeom>
          <a:solidFill>
            <a:srgbClr val="1D3C6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21-9-23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40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731" name="Google Shape;731;p40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732" name="Google Shape;732;p40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733" name="Google Shape;733;p40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43</a:t>
            </a:fld>
            <a:endParaRPr/>
          </a:p>
        </p:txBody>
      </p:sp>
      <p:pic>
        <p:nvPicPr>
          <p:cNvPr id="734" name="Google Shape;734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8361" y="1058869"/>
            <a:ext cx="20133038" cy="11284443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40"/>
          <p:cNvSpPr txBox="1"/>
          <p:nvPr/>
        </p:nvSpPr>
        <p:spPr>
          <a:xfrm>
            <a:off x="18859501" y="12437354"/>
            <a:ext cx="5191618" cy="1200329"/>
          </a:xfrm>
          <a:prstGeom prst="rect">
            <a:avLst/>
          </a:prstGeom>
          <a:solidFill>
            <a:srgbClr val="1D3C6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21-9-23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41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741" name="Google Shape;741;p41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742" name="Google Shape;742;p41"/>
          <p:cNvSpPr txBox="1">
            <a:spLocks noGrp="1"/>
          </p:cNvSpPr>
          <p:nvPr>
            <p:ph type="body" idx="2"/>
          </p:nvPr>
        </p:nvSpPr>
        <p:spPr>
          <a:xfrm>
            <a:off x="806982" y="8714792"/>
            <a:ext cx="22770036" cy="311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r>
              <a:rPr lang="es-ES" u="sng">
                <a:solidFill>
                  <a:schemeClr val="hlink"/>
                </a:solidFill>
                <a:hlinkClick r:id="rId3"/>
              </a:rPr>
              <a:t>https://www.php.net/manual/es/language.types.type-juggling.php#language.types.typecasting</a:t>
            </a:r>
            <a:r>
              <a:rPr lang="es-ES"/>
              <a:t> </a:t>
            </a:r>
            <a:endParaRPr/>
          </a:p>
        </p:txBody>
      </p:sp>
      <p:sp>
        <p:nvSpPr>
          <p:cNvPr id="743" name="Google Shape;743;p41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44</a:t>
            </a:fld>
            <a:endParaRPr/>
          </a:p>
        </p:txBody>
      </p:sp>
      <p:pic>
        <p:nvPicPr>
          <p:cNvPr id="744" name="Google Shape;744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1531" y="1280160"/>
            <a:ext cx="19745462" cy="6382138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41"/>
          <p:cNvSpPr txBox="1"/>
          <p:nvPr/>
        </p:nvSpPr>
        <p:spPr>
          <a:xfrm>
            <a:off x="18859501" y="12437354"/>
            <a:ext cx="5191618" cy="1200329"/>
          </a:xfrm>
          <a:prstGeom prst="rect">
            <a:avLst/>
          </a:prstGeom>
          <a:solidFill>
            <a:srgbClr val="1D3C6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21-9-23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2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751" name="Google Shape;751;p42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752" name="Google Shape;752;p42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753" name="Google Shape;753;p42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45</a:t>
            </a:fld>
            <a:endParaRPr/>
          </a:p>
        </p:txBody>
      </p:sp>
      <p:pic>
        <p:nvPicPr>
          <p:cNvPr id="754" name="Google Shape;75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7922" y="762210"/>
            <a:ext cx="19566397" cy="12020128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42"/>
          <p:cNvSpPr txBox="1"/>
          <p:nvPr/>
        </p:nvSpPr>
        <p:spPr>
          <a:xfrm>
            <a:off x="18859501" y="12437354"/>
            <a:ext cx="5191618" cy="1200329"/>
          </a:xfrm>
          <a:prstGeom prst="rect">
            <a:avLst/>
          </a:prstGeom>
          <a:solidFill>
            <a:srgbClr val="1D3C6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21-9-23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43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761" name="Google Shape;761;p43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762" name="Google Shape;762;p43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763" name="Google Shape;763;p43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46</a:t>
            </a:fld>
            <a:endParaRPr/>
          </a:p>
        </p:txBody>
      </p:sp>
      <p:pic>
        <p:nvPicPr>
          <p:cNvPr id="764" name="Google Shape;76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9999" y="640080"/>
            <a:ext cx="18585543" cy="11261578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43"/>
          <p:cNvSpPr txBox="1"/>
          <p:nvPr/>
        </p:nvSpPr>
        <p:spPr>
          <a:xfrm>
            <a:off x="18859501" y="12437354"/>
            <a:ext cx="5191618" cy="1200329"/>
          </a:xfrm>
          <a:prstGeom prst="rect">
            <a:avLst/>
          </a:prstGeom>
          <a:solidFill>
            <a:srgbClr val="1D3C6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21-9-23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4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771" name="Google Shape;771;p44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772" name="Google Shape;772;p44"/>
          <p:cNvSpPr txBox="1">
            <a:spLocks noGrp="1"/>
          </p:cNvSpPr>
          <p:nvPr>
            <p:ph type="body" idx="2"/>
          </p:nvPr>
        </p:nvSpPr>
        <p:spPr>
          <a:xfrm>
            <a:off x="1473115" y="11087616"/>
            <a:ext cx="21296921" cy="101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ct val="129031"/>
              <a:buNone/>
            </a:pPr>
            <a:r>
              <a:rPr lang="es-ES" u="sng">
                <a:solidFill>
                  <a:schemeClr val="hlink"/>
                </a:solidFill>
                <a:hlinkClick r:id="rId3"/>
              </a:rPr>
              <a:t>https://www.php.net/manual/es/language.variables.scope.php</a:t>
            </a:r>
            <a:r>
              <a:rPr lang="es-ES"/>
              <a:t> </a:t>
            </a:r>
            <a:endParaRPr/>
          </a:p>
        </p:txBody>
      </p:sp>
      <p:sp>
        <p:nvSpPr>
          <p:cNvPr id="773" name="Google Shape;773;p44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47</a:t>
            </a:fld>
            <a:endParaRPr/>
          </a:p>
        </p:txBody>
      </p:sp>
      <p:pic>
        <p:nvPicPr>
          <p:cNvPr id="774" name="Google Shape;774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6036" y="426921"/>
            <a:ext cx="17889007" cy="692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73115" y="7638162"/>
            <a:ext cx="13242815" cy="3869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391239">
            <a:off x="11752035" y="11913002"/>
            <a:ext cx="11763753" cy="710422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44"/>
          <p:cNvSpPr txBox="1"/>
          <p:nvPr/>
        </p:nvSpPr>
        <p:spPr>
          <a:xfrm>
            <a:off x="18859501" y="12437354"/>
            <a:ext cx="5191618" cy="1200329"/>
          </a:xfrm>
          <a:prstGeom prst="rect">
            <a:avLst/>
          </a:prstGeom>
          <a:solidFill>
            <a:srgbClr val="1D3C6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21-9-23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5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783" name="Google Shape;783;p45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784" name="Google Shape;784;p45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48</a:t>
            </a:fld>
            <a:endParaRPr/>
          </a:p>
        </p:txBody>
      </p:sp>
      <p:pic>
        <p:nvPicPr>
          <p:cNvPr id="785" name="Google Shape;785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5955" y="589775"/>
            <a:ext cx="22436552" cy="5922991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45"/>
          <p:cNvSpPr txBox="1"/>
          <p:nvPr/>
        </p:nvSpPr>
        <p:spPr>
          <a:xfrm>
            <a:off x="18859501" y="12437354"/>
            <a:ext cx="5191618" cy="1200329"/>
          </a:xfrm>
          <a:prstGeom prst="rect">
            <a:avLst/>
          </a:prstGeom>
          <a:solidFill>
            <a:srgbClr val="1D3C6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21-9-23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45"/>
          <p:cNvSpPr txBox="1"/>
          <p:nvPr/>
        </p:nvSpPr>
        <p:spPr>
          <a:xfrm>
            <a:off x="1270000" y="6198039"/>
            <a:ext cx="18086069" cy="3992621"/>
          </a:xfrm>
          <a:prstGeom prst="rect">
            <a:avLst/>
          </a:prstGeom>
          <a:solidFill>
            <a:srgbClr val="88ADDB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Noto Sans Symbols"/>
              <a:buNone/>
            </a:pPr>
            <a:r>
              <a:rPr lang="es-ES" sz="5500" b="0" i="0" u="none" strike="noStrike" cap="none">
                <a:solidFill>
                  <a:schemeClr val="dk1"/>
                </a:solidFill>
                <a:highlight>
                  <a:srgbClr val="FFFF00"/>
                </a:highlight>
                <a:latin typeface="Candara"/>
                <a:ea typeface="Candara"/>
                <a:cs typeface="Candara"/>
                <a:sym typeface="Candara"/>
              </a:rPr>
              <a:t>Sube </a:t>
            </a:r>
            <a:r>
              <a:rPr lang="es-ES" sz="55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el resumen y el resto de archivos a  un repositorio en </a:t>
            </a:r>
            <a:r>
              <a:rPr lang="es-ES" sz="5500" b="0" i="0" u="none" strike="noStrike" cap="none">
                <a:solidFill>
                  <a:schemeClr val="dk1"/>
                </a:solidFill>
                <a:highlight>
                  <a:srgbClr val="FFFF00"/>
                </a:highlight>
                <a:latin typeface="Candara"/>
                <a:ea typeface="Candara"/>
                <a:cs typeface="Candara"/>
                <a:sym typeface="Candara"/>
              </a:rPr>
              <a:t>Github</a:t>
            </a:r>
            <a:r>
              <a:rPr lang="es-ES" sz="55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y comparte el enlace en la página inicial de tu Diario de Seguimiento.</a:t>
            </a:r>
            <a:endParaRPr sz="4000" b="0" i="0" u="none" strike="noStrike" cap="non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62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793" name="Google Shape;793;p62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794" name="Google Shape;794;p62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795" name="Google Shape;795;p62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49</a:t>
            </a:fld>
            <a:endParaRPr/>
          </a:p>
        </p:txBody>
      </p:sp>
      <p:pic>
        <p:nvPicPr>
          <p:cNvPr id="796" name="Google Shape;796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905" y="1840912"/>
            <a:ext cx="22314453" cy="11235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363" name="Google Shape;363;p5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364" name="Google Shape;364;p5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365" name="Google Shape;365;p5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5</a:t>
            </a:fld>
            <a:endParaRPr/>
          </a:p>
        </p:txBody>
      </p:sp>
      <p:pic>
        <p:nvPicPr>
          <p:cNvPr id="366" name="Google Shape;36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454" y="1812710"/>
            <a:ext cx="23195457" cy="11067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63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s-ES"/>
              <a:t>Resultados de aprendizaje trabajados</a:t>
            </a:r>
            <a:endParaRPr/>
          </a:p>
        </p:txBody>
      </p:sp>
      <p:sp>
        <p:nvSpPr>
          <p:cNvPr id="802" name="Google Shape;802;p63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803" name="Google Shape;803;p63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804" name="Google Shape;804;p63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50</a:t>
            </a:fld>
            <a:endParaRPr/>
          </a:p>
        </p:txBody>
      </p:sp>
      <p:pic>
        <p:nvPicPr>
          <p:cNvPr id="805" name="Google Shape;805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6703" y="2697066"/>
            <a:ext cx="23170594" cy="10514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64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811" name="Google Shape;811;p64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812" name="Google Shape;812;p64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813" name="Google Shape;813;p64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51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755fe0783b_0_0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372" name="Google Shape;372;g2755fe0783b_0_0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373" name="Google Shape;373;g2755fe0783b_0_0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374" name="Google Shape;374;g2755fe0783b_0_0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6</a:t>
            </a:fld>
            <a:endParaRPr/>
          </a:p>
        </p:txBody>
      </p:sp>
      <p:pic>
        <p:nvPicPr>
          <p:cNvPr id="375" name="Google Shape;375;g2755fe0783b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472" y="640080"/>
            <a:ext cx="21844000" cy="8399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2755fe0783b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3162" y="9175719"/>
            <a:ext cx="19133603" cy="390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755fe0783b_0_5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382" name="Google Shape;382;g2755fe0783b_0_5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383" name="Google Shape;383;g2755fe0783b_0_5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384" name="Google Shape;384;g2755fe0783b_0_5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7</a:t>
            </a:fld>
            <a:endParaRPr/>
          </a:p>
        </p:txBody>
      </p:sp>
      <p:pic>
        <p:nvPicPr>
          <p:cNvPr id="385" name="Google Shape;385;g2755fe0783b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126" y="1852719"/>
            <a:ext cx="22268873" cy="9389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391" name="Google Shape;391;p6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392" name="Google Shape;392;p6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8</a:t>
            </a:fld>
            <a:endParaRPr/>
          </a:p>
        </p:txBody>
      </p:sp>
      <p:pic>
        <p:nvPicPr>
          <p:cNvPr id="393" name="Google Shape;39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4563" y="678481"/>
            <a:ext cx="22940935" cy="3498664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6"/>
          <p:cNvSpPr txBox="1"/>
          <p:nvPr/>
        </p:nvSpPr>
        <p:spPr>
          <a:xfrm>
            <a:off x="18859501" y="12437354"/>
            <a:ext cx="5191618" cy="1200329"/>
          </a:xfrm>
          <a:prstGeom prst="rect">
            <a:avLst/>
          </a:prstGeom>
          <a:solidFill>
            <a:srgbClr val="1D3C6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20-9-23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7"/>
          <p:cNvPicPr preferRelativeResize="0"/>
          <p:nvPr/>
        </p:nvPicPr>
        <p:blipFill rotWithShape="1">
          <a:blip r:embed="rId3">
            <a:alphaModFix/>
          </a:blip>
          <a:srcRect r="5966"/>
          <a:stretch/>
        </p:blipFill>
        <p:spPr>
          <a:xfrm>
            <a:off x="279819" y="640080"/>
            <a:ext cx="5444723" cy="12229224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7"/>
          <p:cNvSpPr txBox="1">
            <a:spLocks noGrp="1"/>
          </p:cNvSpPr>
          <p:nvPr>
            <p:ph type="title"/>
          </p:nvPr>
        </p:nvSpPr>
        <p:spPr>
          <a:xfrm>
            <a:off x="6587412" y="812800"/>
            <a:ext cx="16526588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s-ES"/>
              <a:t>Seguimiento DWES</a:t>
            </a:r>
            <a:endParaRPr/>
          </a:p>
        </p:txBody>
      </p:sp>
      <p:sp>
        <p:nvSpPr>
          <p:cNvPr id="401" name="Google Shape;401;p7"/>
          <p:cNvSpPr txBox="1">
            <a:spLocks noGrp="1"/>
          </p:cNvSpPr>
          <p:nvPr>
            <p:ph type="body" idx="1"/>
          </p:nvPr>
        </p:nvSpPr>
        <p:spPr>
          <a:xfrm>
            <a:off x="7968342" y="2133600"/>
            <a:ext cx="15145657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r>
              <a:rPr lang="es-ES"/>
              <a:t>Estructura por apartados</a:t>
            </a:r>
            <a:endParaRPr/>
          </a:p>
        </p:txBody>
      </p:sp>
      <p:sp>
        <p:nvSpPr>
          <p:cNvPr id="402" name="Google Shape;402;p7"/>
          <p:cNvSpPr txBox="1">
            <a:spLocks noGrp="1"/>
          </p:cNvSpPr>
          <p:nvPr>
            <p:ph type="body" idx="2"/>
          </p:nvPr>
        </p:nvSpPr>
        <p:spPr>
          <a:xfrm>
            <a:off x="4335961" y="4215546"/>
            <a:ext cx="4492271" cy="4220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r>
              <a:rPr lang="es-ES" sz="2400">
                <a:solidFill>
                  <a:schemeClr val="accent4"/>
                </a:solidFill>
              </a:rPr>
              <a:t>Elimina los marcadores de semana y sustitúyelos por los bloques del tema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403" name="Google Shape;403;p7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9</a:t>
            </a:fld>
            <a:endParaRPr/>
          </a:p>
        </p:txBody>
      </p:sp>
      <p:sp>
        <p:nvSpPr>
          <p:cNvPr id="404" name="Google Shape;404;p7"/>
          <p:cNvSpPr txBox="1"/>
          <p:nvPr/>
        </p:nvSpPr>
        <p:spPr>
          <a:xfrm>
            <a:off x="18859501" y="12437354"/>
            <a:ext cx="5191618" cy="1200329"/>
          </a:xfrm>
          <a:prstGeom prst="rect">
            <a:avLst/>
          </a:prstGeom>
          <a:solidFill>
            <a:srgbClr val="1D3C6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20-9-23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7"/>
          <p:cNvSpPr txBox="1"/>
          <p:nvPr/>
        </p:nvSpPr>
        <p:spPr>
          <a:xfrm>
            <a:off x="6358162" y="6143658"/>
            <a:ext cx="16201285" cy="3992621"/>
          </a:xfrm>
          <a:prstGeom prst="rect">
            <a:avLst/>
          </a:prstGeom>
          <a:solidFill>
            <a:srgbClr val="88ADDB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457200" marR="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ct val="108107"/>
              <a:buFont typeface="Noto Sans Symbols"/>
              <a:buNone/>
            </a:pPr>
            <a:r>
              <a:rPr lang="es-ES" sz="5500" b="0" i="0" u="none" strike="noStrike" cap="none">
                <a:solidFill>
                  <a:schemeClr val="dk1"/>
                </a:solidFill>
                <a:highlight>
                  <a:srgbClr val="FFFF00"/>
                </a:highlight>
                <a:latin typeface="Candara"/>
                <a:ea typeface="Candara"/>
                <a:cs typeface="Candara"/>
                <a:sym typeface="Candara"/>
              </a:rPr>
              <a:t>Estructura</a:t>
            </a:r>
            <a:r>
              <a:rPr lang="es-ES" sz="40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tu Web de Seguimiento con los </a:t>
            </a:r>
            <a:r>
              <a:rPr lang="es-ES" sz="4000" b="1" i="0" u="sng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5 puntos del tema</a:t>
            </a:r>
            <a:r>
              <a:rPr lang="es-ES" sz="40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en vez de por semanas (</a:t>
            </a:r>
            <a:r>
              <a:rPr lang="es-ES" sz="4000" b="1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borramos</a:t>
            </a:r>
            <a:r>
              <a:rPr lang="es-ES" sz="40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el marcador semana) e incluye páginas de cada día.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ct val="148648"/>
              <a:buFont typeface="Noto Sans Symbols"/>
              <a:buNone/>
            </a:pPr>
            <a:r>
              <a:rPr lang="es-ES" sz="40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Recuerda que puedes ver mi Seguimiento de referencia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ct val="169884"/>
              <a:buFont typeface="Noto Sans Symbols"/>
              <a:buNone/>
            </a:pPr>
            <a:r>
              <a:rPr lang="es-ES" sz="3500" b="1" i="0" u="sng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https://sites.google.com/iesfranciscodelosrios.es/dwes-2324-antonio-marin/inicio</a:t>
            </a:r>
            <a:r>
              <a:rPr lang="es-ES" sz="3500" b="1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6" name="Google Shape;406;p7"/>
          <p:cNvCxnSpPr/>
          <p:nvPr/>
        </p:nvCxnSpPr>
        <p:spPr>
          <a:xfrm rot="10800000" flipH="1">
            <a:off x="1138335" y="4721290"/>
            <a:ext cx="3060441" cy="858416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7" name="Google Shape;407;p7"/>
          <p:cNvSpPr txBox="1"/>
          <p:nvPr/>
        </p:nvSpPr>
        <p:spPr>
          <a:xfrm>
            <a:off x="6358163" y="10402643"/>
            <a:ext cx="16201285" cy="1996310"/>
          </a:xfrm>
          <a:prstGeom prst="rect">
            <a:avLst/>
          </a:prstGeom>
          <a:solidFill>
            <a:srgbClr val="88ADDB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Noto Sans Symbols"/>
              <a:buNone/>
            </a:pPr>
            <a:r>
              <a:rPr lang="es-ES" sz="55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Los nuevos compañeros ya lo tendrán</a:t>
            </a:r>
            <a:r>
              <a:rPr lang="es-ES" sz="5500" b="0" i="0" u="none" strike="noStrike" cap="none">
                <a:solidFill>
                  <a:schemeClr val="dk1"/>
                </a:solidFill>
                <a:highlight>
                  <a:srgbClr val="FFFF00"/>
                </a:highlight>
                <a:latin typeface="Candara"/>
                <a:ea typeface="Candara"/>
                <a:cs typeface="Candara"/>
                <a:sym typeface="Candara"/>
              </a:rPr>
              <a:t> actualizado</a:t>
            </a:r>
            <a:r>
              <a:rPr lang="es-ES" sz="40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endParaRPr sz="3500" b="1" i="0" u="none" strike="noStrike" cap="non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rgbClr val="000000"/>
      </a:dk1>
      <a:lt1>
        <a:srgbClr val="FFFFFF"/>
      </a:lt1>
      <a:dk2>
        <a:srgbClr val="454545"/>
      </a:dk2>
      <a:lt2>
        <a:srgbClr val="E0E0E0"/>
      </a:lt2>
      <a:accent1>
        <a:srgbClr val="10B6F4"/>
      </a:accent1>
      <a:accent2>
        <a:srgbClr val="3C78C3"/>
      </a:accent2>
      <a:accent3>
        <a:srgbClr val="9F52D0"/>
      </a:accent3>
      <a:accent4>
        <a:srgbClr val="D64198"/>
      </a:accent4>
      <a:accent5>
        <a:srgbClr val="DA2228"/>
      </a:accent5>
      <a:accent6>
        <a:srgbClr val="F18318"/>
      </a:accent6>
      <a:hlink>
        <a:srgbClr val="38DDEC"/>
      </a:hlink>
      <a:folHlink>
        <a:srgbClr val="A8DE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400</Words>
  <Application>Microsoft Macintosh PowerPoint</Application>
  <PresentationFormat>Personalizado</PresentationFormat>
  <Paragraphs>107</Paragraphs>
  <Slides>51</Slides>
  <Notes>51</Notes>
  <HiddenSlides>1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51</vt:i4>
      </vt:variant>
    </vt:vector>
  </HeadingPairs>
  <TitlesOfParts>
    <vt:vector size="57" baseType="lpstr">
      <vt:lpstr>Noto Sans Symbols</vt:lpstr>
      <vt:lpstr>Candara</vt:lpstr>
      <vt:lpstr>Helvetica Neue</vt:lpstr>
      <vt:lpstr>Avenir</vt:lpstr>
      <vt:lpstr>Arial</vt:lpstr>
      <vt:lpstr>Atlas</vt:lpstr>
      <vt:lpstr>UD1- Arquitecturas WEB</vt:lpstr>
      <vt:lpstr>Desarrollo Web en Entorno Servidor</vt:lpstr>
      <vt:lpstr>Índice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Seguimiento DWES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Resultados de aprendizaje trabajados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UD1- Arquitecturas WEB</dc:title>
  <cp:lastModifiedBy>Antonio Profe</cp:lastModifiedBy>
  <cp:revision>1</cp:revision>
  <dcterms:modified xsi:type="dcterms:W3CDTF">2023-10-05T16:23:10Z</dcterms:modified>
</cp:coreProperties>
</file>